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Default Extension="jpeg" ContentType="image/jpeg"/>
  <Override PartName="/ppt/slideLayouts/slideLayout3.xml" ContentType="application/vnd.openxmlformats-officedocument.presentationml.slideLayout+xml"/>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docProps/app.xml" ContentType="application/vnd.openxmlformats-officedocument.extended-properties+xml"/>
  <Default Extension="wav" ContentType="audio/wav"/>
  <Override PartName="/ppt/slides/slide11.xml" ContentType="application/vnd.openxmlformats-officedocument.presentationml.slide+xml"/>
  <Override PartName="/ppt/slides/slide2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Default Extension="wdp" ContentType="image/vnd.ms-photo"/>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4737" r:id="rId1"/>
  </p:sldMasterIdLst>
  <p:notesMasterIdLst>
    <p:notesMasterId r:id="rId29"/>
  </p:notesMasterIdLst>
  <p:handoutMasterIdLst>
    <p:handoutMasterId r:id="rId30"/>
  </p:handoutMasterIdLst>
  <p:sldIdLst>
    <p:sldId id="1095" r:id="rId2"/>
    <p:sldId id="1147" r:id="rId3"/>
    <p:sldId id="1272" r:id="rId4"/>
    <p:sldId id="1273" r:id="rId5"/>
    <p:sldId id="1274" r:id="rId6"/>
    <p:sldId id="1276" r:id="rId7"/>
    <p:sldId id="1275" r:id="rId8"/>
    <p:sldId id="1271" r:id="rId9"/>
    <p:sldId id="1281" r:id="rId10"/>
    <p:sldId id="1282" r:id="rId11"/>
    <p:sldId id="1278" r:id="rId12"/>
    <p:sldId id="1277" r:id="rId13"/>
    <p:sldId id="1279" r:id="rId14"/>
    <p:sldId id="1202" r:id="rId15"/>
    <p:sldId id="1203" r:id="rId16"/>
    <p:sldId id="1284" r:id="rId17"/>
    <p:sldId id="1285" r:id="rId18"/>
    <p:sldId id="1286" r:id="rId19"/>
    <p:sldId id="1287" r:id="rId20"/>
    <p:sldId id="1288" r:id="rId21"/>
    <p:sldId id="1289" r:id="rId22"/>
    <p:sldId id="1290" r:id="rId23"/>
    <p:sldId id="1196" r:id="rId24"/>
    <p:sldId id="1292" r:id="rId25"/>
    <p:sldId id="1293" r:id="rId26"/>
    <p:sldId id="1291" r:id="rId27"/>
    <p:sldId id="1207" r:id="rId28"/>
  </p:sldIdLst>
  <p:sldSz cx="9144000" cy="6858000" type="screen4x3"/>
  <p:notesSz cx="9866313" cy="6735763"/>
  <p:kinsoku lang="ja-JP" invalStChars="!%),.:;?]}｡｣､･ﾞﾟ、。，．・：；？！゛゜ヽヾゝゞ々’”）〕］｝〉》」』】°′″℃￠％‰" invalEndChars="$([\{｢‘“（〔［｛〈《「『【￥＄￡"/>
  <p:defaultTextStyle>
    <a:defPPr>
      <a:defRPr lang="ja-JP"/>
    </a:defPPr>
    <a:lvl1pPr algn="ctr" rtl="0" fontAlgn="base">
      <a:spcBef>
        <a:spcPct val="0"/>
      </a:spcBef>
      <a:spcAft>
        <a:spcPct val="0"/>
      </a:spcAft>
      <a:defRPr kumimoji="1" kern="1200">
        <a:solidFill>
          <a:schemeClr val="tx1"/>
        </a:solidFill>
        <a:latin typeface="Tahoma" pitchFamily="34" charset="0"/>
        <a:ea typeface="ＭＳ Ｐゴシック" charset="-128"/>
        <a:cs typeface="+mn-cs"/>
      </a:defRPr>
    </a:lvl1pPr>
    <a:lvl2pPr marL="457200" algn="ctr" rtl="0" fontAlgn="base">
      <a:spcBef>
        <a:spcPct val="0"/>
      </a:spcBef>
      <a:spcAft>
        <a:spcPct val="0"/>
      </a:spcAft>
      <a:defRPr kumimoji="1" kern="1200">
        <a:solidFill>
          <a:schemeClr val="tx1"/>
        </a:solidFill>
        <a:latin typeface="Tahoma" pitchFamily="34" charset="0"/>
        <a:ea typeface="ＭＳ Ｐゴシック" charset="-128"/>
        <a:cs typeface="+mn-cs"/>
      </a:defRPr>
    </a:lvl2pPr>
    <a:lvl3pPr marL="914400" algn="ctr" rtl="0" fontAlgn="base">
      <a:spcBef>
        <a:spcPct val="0"/>
      </a:spcBef>
      <a:spcAft>
        <a:spcPct val="0"/>
      </a:spcAft>
      <a:defRPr kumimoji="1" kern="1200">
        <a:solidFill>
          <a:schemeClr val="tx1"/>
        </a:solidFill>
        <a:latin typeface="Tahoma" pitchFamily="34" charset="0"/>
        <a:ea typeface="ＭＳ Ｐゴシック" charset="-128"/>
        <a:cs typeface="+mn-cs"/>
      </a:defRPr>
    </a:lvl3pPr>
    <a:lvl4pPr marL="1371600" algn="ctr" rtl="0" fontAlgn="base">
      <a:spcBef>
        <a:spcPct val="0"/>
      </a:spcBef>
      <a:spcAft>
        <a:spcPct val="0"/>
      </a:spcAft>
      <a:defRPr kumimoji="1" kern="1200">
        <a:solidFill>
          <a:schemeClr val="tx1"/>
        </a:solidFill>
        <a:latin typeface="Tahoma" pitchFamily="34" charset="0"/>
        <a:ea typeface="ＭＳ Ｐゴシック" charset="-128"/>
        <a:cs typeface="+mn-cs"/>
      </a:defRPr>
    </a:lvl4pPr>
    <a:lvl5pPr marL="1828800" algn="ctr" rtl="0" fontAlgn="base">
      <a:spcBef>
        <a:spcPct val="0"/>
      </a:spcBef>
      <a:spcAft>
        <a:spcPct val="0"/>
      </a:spcAft>
      <a:defRPr kumimoji="1" kern="1200">
        <a:solidFill>
          <a:schemeClr val="tx1"/>
        </a:solidFill>
        <a:latin typeface="Tahoma" pitchFamily="34" charset="0"/>
        <a:ea typeface="ＭＳ Ｐゴシック" charset="-128"/>
        <a:cs typeface="+mn-cs"/>
      </a:defRPr>
    </a:lvl5pPr>
    <a:lvl6pPr marL="2286000" algn="l" defTabSz="914400" rtl="0" eaLnBrk="1" latinLnBrk="0" hangingPunct="1">
      <a:defRPr kumimoji="1" kern="1200">
        <a:solidFill>
          <a:schemeClr val="tx1"/>
        </a:solidFill>
        <a:latin typeface="Tahoma" pitchFamily="34" charset="0"/>
        <a:ea typeface="ＭＳ Ｐゴシック" charset="-128"/>
        <a:cs typeface="+mn-cs"/>
      </a:defRPr>
    </a:lvl6pPr>
    <a:lvl7pPr marL="2743200" algn="l" defTabSz="914400" rtl="0" eaLnBrk="1" latinLnBrk="0" hangingPunct="1">
      <a:defRPr kumimoji="1" kern="1200">
        <a:solidFill>
          <a:schemeClr val="tx1"/>
        </a:solidFill>
        <a:latin typeface="Tahoma" pitchFamily="34" charset="0"/>
        <a:ea typeface="ＭＳ Ｐゴシック" charset="-128"/>
        <a:cs typeface="+mn-cs"/>
      </a:defRPr>
    </a:lvl7pPr>
    <a:lvl8pPr marL="3200400" algn="l" defTabSz="914400" rtl="0" eaLnBrk="1" latinLnBrk="0" hangingPunct="1">
      <a:defRPr kumimoji="1" kern="1200">
        <a:solidFill>
          <a:schemeClr val="tx1"/>
        </a:solidFill>
        <a:latin typeface="Tahoma" pitchFamily="34" charset="0"/>
        <a:ea typeface="ＭＳ Ｐゴシック" charset="-128"/>
        <a:cs typeface="+mn-cs"/>
      </a:defRPr>
    </a:lvl8pPr>
    <a:lvl9pPr marL="3657600" algn="l" defTabSz="914400" rtl="0" eaLnBrk="1" latinLnBrk="0" hangingPunct="1">
      <a:defRPr kumimoji="1" kern="1200">
        <a:solidFill>
          <a:schemeClr val="tx1"/>
        </a:solidFill>
        <a:latin typeface="Tahoma" pitchFamily="34" charset="0"/>
        <a:ea typeface="ＭＳ Ｐゴシック"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rgbClr val="FF0000"/>
    </p:penClr>
    <p:extLst>
      <p:ext uri="{EC167BDD-8182-4AB7-AECC-EB403E3ABB37}">
        <p14:laserClr xmlns="" xmlns:p14="http://schemas.microsoft.com/office/powerpoint/2010/main">
          <a:srgbClr val="FF0000"/>
        </p14:laserClr>
      </p:ext>
      <p:ext uri="{2FDB2607-1784-4EEB-B798-7EB5836EED8A}">
        <p14:showMediaCtrls xmlns="" xmlns:p14="http://schemas.microsoft.com/office/powerpoint/2010/main" val="0"/>
      </p:ext>
    </p:extLst>
  </p:showPr>
  <p:clrMru>
    <a:srgbClr val="0416BC"/>
    <a:srgbClr val="33CC33"/>
    <a:srgbClr val="FF0000"/>
    <a:srgbClr val="FF66FF"/>
    <a:srgbClr val="FFFF00"/>
    <a:srgbClr val="66FFFF"/>
    <a:srgbClr val="FF0066"/>
    <a:srgbClr val="FFFF99"/>
  </p:clrMru>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882" autoAdjust="0"/>
    <p:restoredTop sz="99460" autoAdjust="0"/>
  </p:normalViewPr>
  <p:slideViewPr>
    <p:cSldViewPr snapToGrid="0">
      <p:cViewPr varScale="1">
        <p:scale>
          <a:sx n="73" d="100"/>
          <a:sy n="73" d="100"/>
        </p:scale>
        <p:origin x="-1284" y="-96"/>
      </p:cViewPr>
      <p:guideLst>
        <p:guide orient="horz" pos="2818"/>
        <p:guide pos="2908"/>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50" d="100"/>
        <a:sy n="50" d="100"/>
      </p:scale>
      <p:origin x="0" y="654"/>
    </p:cViewPr>
  </p:sorterViewPr>
  <p:notesViewPr>
    <p:cSldViewPr snapToGrid="0">
      <p:cViewPr>
        <p:scale>
          <a:sx n="70" d="100"/>
          <a:sy n="70" d="100"/>
        </p:scale>
        <p:origin x="-1542" y="-72"/>
      </p:cViewPr>
      <p:guideLst>
        <p:guide orient="horz" pos="2121"/>
        <p:guide pos="3107"/>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2325" y="1"/>
            <a:ext cx="4276255" cy="336951"/>
          </a:xfrm>
          <a:prstGeom prst="rect">
            <a:avLst/>
          </a:prstGeom>
          <a:noFill/>
          <a:ln w="9525">
            <a:noFill/>
            <a:miter lim="800000"/>
            <a:headEnd/>
            <a:tailEnd/>
          </a:ln>
          <a:effectLst/>
        </p:spPr>
        <p:txBody>
          <a:bodyPr vert="horz" wrap="square" lIns="19172" tIns="0" rIns="19172" bIns="0" numCol="1" anchor="t" anchorCtr="0" compatLnSpc="1">
            <a:prstTxWarp prst="textNoShape">
              <a:avLst/>
            </a:prstTxWarp>
          </a:bodyPr>
          <a:lstStyle>
            <a:lvl1pPr algn="l" defTabSz="920750" eaLnBrk="0" hangingPunct="0">
              <a:defRPr sz="1000" i="1">
                <a:latin typeface="Times New Roman" pitchFamily="18" charset="0"/>
                <a:ea typeface="ＭＳ Ｐゴシック" pitchFamily="50" charset="-128"/>
              </a:defRPr>
            </a:lvl1pPr>
          </a:lstStyle>
          <a:p>
            <a:pPr>
              <a:defRPr/>
            </a:pPr>
            <a:r>
              <a:rPr lang="ja-JP" altLang="en-US"/>
              <a:t>北海道消防学校　</a:t>
            </a:r>
          </a:p>
        </p:txBody>
      </p:sp>
      <p:sp>
        <p:nvSpPr>
          <p:cNvPr id="4099" name="Rectangle 3"/>
          <p:cNvSpPr>
            <a:spLocks noGrp="1" noChangeArrowheads="1"/>
          </p:cNvSpPr>
          <p:nvPr>
            <p:ph type="dt" sz="quarter" idx="1"/>
          </p:nvPr>
        </p:nvSpPr>
        <p:spPr bwMode="auto">
          <a:xfrm>
            <a:off x="5590060" y="1"/>
            <a:ext cx="4276255" cy="336951"/>
          </a:xfrm>
          <a:prstGeom prst="rect">
            <a:avLst/>
          </a:prstGeom>
          <a:noFill/>
          <a:ln w="9525">
            <a:noFill/>
            <a:miter lim="800000"/>
            <a:headEnd/>
            <a:tailEnd/>
          </a:ln>
          <a:effectLst/>
        </p:spPr>
        <p:txBody>
          <a:bodyPr vert="horz" wrap="square" lIns="19172" tIns="0" rIns="19172" bIns="0" numCol="1" anchor="t" anchorCtr="0" compatLnSpc="1">
            <a:prstTxWarp prst="textNoShape">
              <a:avLst/>
            </a:prstTxWarp>
          </a:bodyPr>
          <a:lstStyle>
            <a:lvl1pPr algn="r" defTabSz="920750" eaLnBrk="0" hangingPunct="0">
              <a:defRPr sz="1000" i="1">
                <a:latin typeface="Times New Roman" pitchFamily="18" charset="0"/>
                <a:ea typeface="ＭＳ Ｐゴシック" pitchFamily="50" charset="-128"/>
              </a:defRPr>
            </a:lvl1pPr>
          </a:lstStyle>
          <a:p>
            <a:pPr>
              <a:defRPr/>
            </a:pPr>
            <a:endParaRPr lang="ja-JP" altLang="en-US"/>
          </a:p>
        </p:txBody>
      </p:sp>
      <p:sp>
        <p:nvSpPr>
          <p:cNvPr id="4100" name="Rectangle 4"/>
          <p:cNvSpPr>
            <a:spLocks noGrp="1" noChangeArrowheads="1"/>
          </p:cNvSpPr>
          <p:nvPr>
            <p:ph type="ftr" sz="quarter" idx="2"/>
          </p:nvPr>
        </p:nvSpPr>
        <p:spPr bwMode="auto">
          <a:xfrm>
            <a:off x="-2325" y="6398813"/>
            <a:ext cx="4276255" cy="336951"/>
          </a:xfrm>
          <a:prstGeom prst="rect">
            <a:avLst/>
          </a:prstGeom>
          <a:noFill/>
          <a:ln w="9525">
            <a:noFill/>
            <a:miter lim="800000"/>
            <a:headEnd/>
            <a:tailEnd/>
          </a:ln>
          <a:effectLst/>
        </p:spPr>
        <p:txBody>
          <a:bodyPr vert="horz" wrap="square" lIns="19172" tIns="0" rIns="19172" bIns="0" numCol="1" anchor="b" anchorCtr="0" compatLnSpc="1">
            <a:prstTxWarp prst="textNoShape">
              <a:avLst/>
            </a:prstTxWarp>
          </a:bodyPr>
          <a:lstStyle>
            <a:lvl1pPr algn="l" defTabSz="920750" eaLnBrk="0" hangingPunct="0">
              <a:defRPr sz="1000" i="1">
                <a:latin typeface="Times New Roman" pitchFamily="18" charset="0"/>
                <a:ea typeface="ＭＳ Ｐゴシック" pitchFamily="50" charset="-128"/>
              </a:defRPr>
            </a:lvl1pPr>
          </a:lstStyle>
          <a:p>
            <a:pPr>
              <a:defRPr/>
            </a:pPr>
            <a:r>
              <a:rPr lang="ja-JP" altLang="en-US"/>
              <a:t>主任講師　籔本秀彦</a:t>
            </a:r>
          </a:p>
        </p:txBody>
      </p:sp>
      <p:sp>
        <p:nvSpPr>
          <p:cNvPr id="4101" name="Rectangle 5"/>
          <p:cNvSpPr>
            <a:spLocks noGrp="1" noChangeArrowheads="1"/>
          </p:cNvSpPr>
          <p:nvPr>
            <p:ph type="sldNum" sz="quarter" idx="3"/>
          </p:nvPr>
        </p:nvSpPr>
        <p:spPr bwMode="auto">
          <a:xfrm>
            <a:off x="5590060" y="6398813"/>
            <a:ext cx="4276255" cy="336951"/>
          </a:xfrm>
          <a:prstGeom prst="rect">
            <a:avLst/>
          </a:prstGeom>
          <a:noFill/>
          <a:ln w="9525">
            <a:noFill/>
            <a:miter lim="800000"/>
            <a:headEnd/>
            <a:tailEnd/>
          </a:ln>
          <a:effectLst/>
        </p:spPr>
        <p:txBody>
          <a:bodyPr vert="horz" wrap="square" lIns="19172" tIns="0" rIns="19172" bIns="0" numCol="1" anchor="b" anchorCtr="0" compatLnSpc="1">
            <a:prstTxWarp prst="textNoShape">
              <a:avLst/>
            </a:prstTxWarp>
          </a:bodyPr>
          <a:lstStyle>
            <a:lvl1pPr algn="r" defTabSz="920750" eaLnBrk="0" hangingPunct="0">
              <a:defRPr sz="1000" i="1">
                <a:latin typeface="Times New Roman" pitchFamily="18" charset="0"/>
                <a:ea typeface="ＭＳ Ｐゴシック" pitchFamily="50" charset="-128"/>
              </a:defRPr>
            </a:lvl1pPr>
          </a:lstStyle>
          <a:p>
            <a:pPr>
              <a:defRPr/>
            </a:pPr>
            <a:fld id="{419D0334-7B03-4780-B996-B35FF2BF58FD}" type="slidenum">
              <a:rPr lang="en-US" altLang="ja-JP"/>
              <a:pPr>
                <a:defRPr/>
              </a:pPr>
              <a:t>&lt;#&gt;</a:t>
            </a:fld>
            <a:endParaRPr lang="en-US" altLang="ja-JP"/>
          </a:p>
        </p:txBody>
      </p:sp>
    </p:spTree>
    <p:extLst>
      <p:ext uri="{BB962C8B-B14F-4D97-AF65-F5344CB8AC3E}">
        <p14:creationId xmlns="" xmlns:p14="http://schemas.microsoft.com/office/powerpoint/2010/main" val="221530442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hdr" sz="quarter"/>
          </p:nvPr>
        </p:nvSpPr>
        <p:spPr bwMode="auto">
          <a:xfrm>
            <a:off x="-2325" y="1"/>
            <a:ext cx="4276255" cy="336951"/>
          </a:xfrm>
          <a:prstGeom prst="rect">
            <a:avLst/>
          </a:prstGeom>
          <a:noFill/>
          <a:ln w="9525">
            <a:noFill/>
            <a:miter lim="800000"/>
            <a:headEnd/>
            <a:tailEnd/>
          </a:ln>
          <a:effectLst/>
        </p:spPr>
        <p:txBody>
          <a:bodyPr vert="horz" wrap="square" lIns="19172" tIns="0" rIns="19172" bIns="0" numCol="1" anchor="t" anchorCtr="0" compatLnSpc="1">
            <a:prstTxWarp prst="textNoShape">
              <a:avLst/>
            </a:prstTxWarp>
          </a:bodyPr>
          <a:lstStyle>
            <a:lvl1pPr algn="l" defTabSz="920750" eaLnBrk="0" hangingPunct="0">
              <a:defRPr sz="1000" i="1">
                <a:latin typeface="Times New Roman" pitchFamily="18" charset="0"/>
                <a:ea typeface="ＭＳ Ｐゴシック" pitchFamily="50" charset="-128"/>
              </a:defRPr>
            </a:lvl1pPr>
          </a:lstStyle>
          <a:p>
            <a:pPr>
              <a:defRPr/>
            </a:pPr>
            <a:r>
              <a:rPr lang="ja-JP" altLang="en-US"/>
              <a:t>北海道消防学校　消防団現地教育資料</a:t>
            </a:r>
          </a:p>
        </p:txBody>
      </p:sp>
      <p:sp>
        <p:nvSpPr>
          <p:cNvPr id="2051" name="Rectangle 3"/>
          <p:cNvSpPr>
            <a:spLocks noGrp="1" noChangeArrowheads="1"/>
          </p:cNvSpPr>
          <p:nvPr>
            <p:ph type="dt" idx="1"/>
          </p:nvPr>
        </p:nvSpPr>
        <p:spPr bwMode="auto">
          <a:xfrm>
            <a:off x="5271491" y="1"/>
            <a:ext cx="4594822" cy="336951"/>
          </a:xfrm>
          <a:prstGeom prst="rect">
            <a:avLst/>
          </a:prstGeom>
          <a:noFill/>
          <a:ln w="9525">
            <a:noFill/>
            <a:miter lim="800000"/>
            <a:headEnd/>
            <a:tailEnd/>
          </a:ln>
          <a:effectLst/>
        </p:spPr>
        <p:txBody>
          <a:bodyPr vert="horz" wrap="square" lIns="19172" tIns="0" rIns="19172" bIns="0" numCol="1" anchor="t" anchorCtr="0" compatLnSpc="1">
            <a:prstTxWarp prst="textNoShape">
              <a:avLst/>
            </a:prstTxWarp>
          </a:bodyPr>
          <a:lstStyle>
            <a:lvl1pPr algn="r" defTabSz="920750" eaLnBrk="0" hangingPunct="0">
              <a:defRPr sz="1000" i="1">
                <a:latin typeface="Times New Roman" pitchFamily="18" charset="0"/>
                <a:ea typeface="ＭＳ Ｐゴシック" pitchFamily="50" charset="-128"/>
              </a:defRPr>
            </a:lvl1pPr>
          </a:lstStyle>
          <a:p>
            <a:pPr>
              <a:defRPr/>
            </a:pPr>
            <a:r>
              <a:rPr lang="ja-JP" altLang="en-US"/>
              <a:t>０８．０９．１２七飯町（大沼国際コンベンションセンター）</a:t>
            </a:r>
          </a:p>
        </p:txBody>
      </p:sp>
      <p:sp>
        <p:nvSpPr>
          <p:cNvPr id="33796" name="Rectangle 4"/>
          <p:cNvSpPr>
            <a:spLocks noGrp="1" noRot="1" noChangeAspect="1" noChangeArrowheads="1" noTextEdit="1"/>
          </p:cNvSpPr>
          <p:nvPr>
            <p:ph type="sldImg" idx="2"/>
          </p:nvPr>
        </p:nvSpPr>
        <p:spPr bwMode="auto">
          <a:xfrm>
            <a:off x="3255963" y="509588"/>
            <a:ext cx="3355975" cy="2516187"/>
          </a:xfrm>
          <a:prstGeom prst="rect">
            <a:avLst/>
          </a:prstGeom>
          <a:noFill/>
          <a:ln w="12700">
            <a:solidFill>
              <a:schemeClr val="tx1"/>
            </a:solidFill>
            <a:miter lim="800000"/>
            <a:headEnd/>
            <a:tailEnd/>
          </a:ln>
          <a:extLst>
            <a:ext uri="{909E8E84-426E-40DD-AFC4-6F175D3DCCD1}">
              <a14:hiddenFill xmlns="" xmlns:a14="http://schemas.microsoft.com/office/drawing/2010/main">
                <a:solidFill>
                  <a:srgbClr val="FFFFFF"/>
                </a:solidFill>
              </a14:hiddenFill>
            </a:ext>
          </a:extLst>
        </p:spPr>
      </p:sp>
      <p:sp>
        <p:nvSpPr>
          <p:cNvPr id="2053" name="Rectangle 5"/>
          <p:cNvSpPr>
            <a:spLocks noGrp="1" noChangeArrowheads="1"/>
          </p:cNvSpPr>
          <p:nvPr>
            <p:ph type="body" sz="quarter" idx="3"/>
          </p:nvPr>
        </p:nvSpPr>
        <p:spPr bwMode="auto">
          <a:xfrm>
            <a:off x="1313805" y="3199407"/>
            <a:ext cx="7236380" cy="3030389"/>
          </a:xfrm>
          <a:prstGeom prst="rect">
            <a:avLst/>
          </a:prstGeom>
          <a:noFill/>
          <a:ln w="9525">
            <a:noFill/>
            <a:miter lim="800000"/>
            <a:headEnd/>
            <a:tailEnd/>
          </a:ln>
          <a:effectLst/>
        </p:spPr>
        <p:txBody>
          <a:bodyPr vert="horz" wrap="square" lIns="92664" tIns="46333" rIns="92664" bIns="46333" numCol="1" anchor="t" anchorCtr="0" compatLnSpc="1">
            <a:prstTxWarp prst="textNoShape">
              <a:avLst/>
            </a:prstTxWarp>
          </a:bodyPr>
          <a:lstStyle/>
          <a:p>
            <a:pPr lvl="0"/>
            <a:r>
              <a:rPr lang="ja-JP" altLang="en-US" noProof="0" smtClean="0"/>
              <a:t>マスターテキストの書式設定</a:t>
            </a:r>
          </a:p>
          <a:p>
            <a:pPr lvl="1"/>
            <a:r>
              <a:rPr lang="ja-JP" altLang="en-US" noProof="0" smtClean="0"/>
              <a:t>第 </a:t>
            </a:r>
            <a:r>
              <a:rPr lang="en-US" altLang="ja-JP" noProof="0" smtClean="0"/>
              <a:t>2 </a:t>
            </a:r>
            <a:r>
              <a:rPr lang="ja-JP" altLang="en-US" noProof="0" smtClean="0"/>
              <a:t>レベル</a:t>
            </a:r>
          </a:p>
          <a:p>
            <a:pPr lvl="2"/>
            <a:r>
              <a:rPr lang="ja-JP" altLang="en-US" noProof="0" smtClean="0"/>
              <a:t>第 </a:t>
            </a:r>
            <a:r>
              <a:rPr lang="en-US" altLang="ja-JP" noProof="0" smtClean="0"/>
              <a:t>3 </a:t>
            </a:r>
            <a:r>
              <a:rPr lang="ja-JP" altLang="en-US" noProof="0" smtClean="0"/>
              <a:t>レベル</a:t>
            </a:r>
          </a:p>
          <a:p>
            <a:pPr lvl="3"/>
            <a:r>
              <a:rPr lang="ja-JP" altLang="en-US" noProof="0" smtClean="0"/>
              <a:t>第 </a:t>
            </a:r>
            <a:r>
              <a:rPr lang="en-US" altLang="ja-JP" noProof="0" smtClean="0"/>
              <a:t>4 </a:t>
            </a:r>
            <a:r>
              <a:rPr lang="ja-JP" altLang="en-US" noProof="0" smtClean="0"/>
              <a:t>レベル</a:t>
            </a:r>
          </a:p>
          <a:p>
            <a:pPr lvl="4"/>
            <a:r>
              <a:rPr lang="ja-JP" altLang="en-US" noProof="0" smtClean="0"/>
              <a:t>第 </a:t>
            </a:r>
            <a:r>
              <a:rPr lang="en-US" altLang="ja-JP" noProof="0" smtClean="0"/>
              <a:t>5 </a:t>
            </a:r>
            <a:r>
              <a:rPr lang="ja-JP" altLang="en-US" noProof="0" smtClean="0"/>
              <a:t>レベル</a:t>
            </a:r>
          </a:p>
        </p:txBody>
      </p:sp>
      <p:sp>
        <p:nvSpPr>
          <p:cNvPr id="2054" name="Rectangle 6"/>
          <p:cNvSpPr>
            <a:spLocks noGrp="1" noChangeArrowheads="1"/>
          </p:cNvSpPr>
          <p:nvPr>
            <p:ph type="ftr" sz="quarter" idx="4"/>
          </p:nvPr>
        </p:nvSpPr>
        <p:spPr bwMode="auto">
          <a:xfrm>
            <a:off x="-2325" y="6398813"/>
            <a:ext cx="4276255" cy="336951"/>
          </a:xfrm>
          <a:prstGeom prst="rect">
            <a:avLst/>
          </a:prstGeom>
          <a:noFill/>
          <a:ln w="9525">
            <a:noFill/>
            <a:miter lim="800000"/>
            <a:headEnd/>
            <a:tailEnd/>
          </a:ln>
          <a:effectLst/>
        </p:spPr>
        <p:txBody>
          <a:bodyPr vert="horz" wrap="square" lIns="19172" tIns="0" rIns="19172" bIns="0" numCol="1" anchor="b" anchorCtr="0" compatLnSpc="1">
            <a:prstTxWarp prst="textNoShape">
              <a:avLst/>
            </a:prstTxWarp>
          </a:bodyPr>
          <a:lstStyle>
            <a:lvl1pPr algn="l" defTabSz="920750" eaLnBrk="0" hangingPunct="0">
              <a:defRPr sz="1000" i="1">
                <a:latin typeface="Times New Roman" pitchFamily="18" charset="0"/>
                <a:ea typeface="ＭＳ Ｐゴシック" pitchFamily="50" charset="-128"/>
              </a:defRPr>
            </a:lvl1pPr>
          </a:lstStyle>
          <a:p>
            <a:pPr>
              <a:defRPr/>
            </a:pPr>
            <a:r>
              <a:rPr lang="ja-JP" altLang="en-US"/>
              <a:t>主任講師　籔本秀彦</a:t>
            </a:r>
          </a:p>
        </p:txBody>
      </p:sp>
      <p:sp>
        <p:nvSpPr>
          <p:cNvPr id="2055" name="Rectangle 7"/>
          <p:cNvSpPr>
            <a:spLocks noGrp="1" noChangeArrowheads="1"/>
          </p:cNvSpPr>
          <p:nvPr>
            <p:ph type="sldNum" sz="quarter" idx="5"/>
          </p:nvPr>
        </p:nvSpPr>
        <p:spPr bwMode="auto">
          <a:xfrm>
            <a:off x="5590060" y="6398813"/>
            <a:ext cx="4276255" cy="336951"/>
          </a:xfrm>
          <a:prstGeom prst="rect">
            <a:avLst/>
          </a:prstGeom>
          <a:noFill/>
          <a:ln w="9525">
            <a:noFill/>
            <a:miter lim="800000"/>
            <a:headEnd/>
            <a:tailEnd/>
          </a:ln>
          <a:effectLst/>
        </p:spPr>
        <p:txBody>
          <a:bodyPr vert="horz" wrap="square" lIns="19172" tIns="0" rIns="19172" bIns="0" numCol="1" anchor="b" anchorCtr="0" compatLnSpc="1">
            <a:prstTxWarp prst="textNoShape">
              <a:avLst/>
            </a:prstTxWarp>
          </a:bodyPr>
          <a:lstStyle>
            <a:lvl1pPr algn="r" defTabSz="920750" eaLnBrk="0" hangingPunct="0">
              <a:defRPr sz="1000" i="1">
                <a:latin typeface="Times New Roman" pitchFamily="18" charset="0"/>
                <a:ea typeface="ＭＳ Ｐゴシック" pitchFamily="50" charset="-128"/>
              </a:defRPr>
            </a:lvl1pPr>
          </a:lstStyle>
          <a:p>
            <a:pPr>
              <a:defRPr/>
            </a:pPr>
            <a:fld id="{0668AC1A-CB9F-4117-8A26-23CFBB642600}" type="slidenum">
              <a:rPr lang="en-US" altLang="ja-JP"/>
              <a:pPr>
                <a:defRPr/>
              </a:pPr>
              <a:t>&lt;#&gt;</a:t>
            </a:fld>
            <a:endParaRPr lang="en-US" altLang="ja-JP"/>
          </a:p>
        </p:txBody>
      </p:sp>
    </p:spTree>
    <p:extLst>
      <p:ext uri="{BB962C8B-B14F-4D97-AF65-F5344CB8AC3E}">
        <p14:creationId xmlns="" xmlns:p14="http://schemas.microsoft.com/office/powerpoint/2010/main" val="1671024181"/>
      </p:ext>
    </p:extLst>
  </p:cSld>
  <p:clrMap bg1="lt1" tx1="dk1" bg2="lt2" tx2="dk2" accent1="accent1" accent2="accent2" accent3="accent3" accent4="accent4" accent5="accent5" accent6="accent6" hlink="hlink" folHlink="folHlink"/>
  <p:hf/>
  <p:notesStyle>
    <a:lvl1pPr algn="l" rtl="0" eaLnBrk="0" fontAlgn="base" hangingPunct="0">
      <a:spcBef>
        <a:spcPct val="30000"/>
      </a:spcBef>
      <a:spcAft>
        <a:spcPct val="0"/>
      </a:spcAft>
      <a:defRPr kumimoji="1" sz="1200" kern="1200">
        <a:solidFill>
          <a:schemeClr val="tx1"/>
        </a:solidFill>
        <a:latin typeface="Times New Roman" pitchFamily="18" charset="0"/>
        <a:ea typeface="ＭＳ Ｐ明朝" pitchFamily="18" charset="-128"/>
        <a:cs typeface="+mn-cs"/>
      </a:defRPr>
    </a:lvl1pPr>
    <a:lvl2pPr marL="457200" algn="l" rtl="0" eaLnBrk="0" fontAlgn="base" hangingPunct="0">
      <a:spcBef>
        <a:spcPct val="30000"/>
      </a:spcBef>
      <a:spcAft>
        <a:spcPct val="0"/>
      </a:spcAft>
      <a:defRPr kumimoji="1" sz="1200" kern="1200">
        <a:solidFill>
          <a:schemeClr val="tx1"/>
        </a:solidFill>
        <a:latin typeface="Times New Roman" pitchFamily="18" charset="0"/>
        <a:ea typeface="ＭＳ Ｐ明朝" pitchFamily="18" charset="-128"/>
        <a:cs typeface="+mn-cs"/>
      </a:defRPr>
    </a:lvl2pPr>
    <a:lvl3pPr marL="914400" algn="l" rtl="0" eaLnBrk="0" fontAlgn="base" hangingPunct="0">
      <a:spcBef>
        <a:spcPct val="30000"/>
      </a:spcBef>
      <a:spcAft>
        <a:spcPct val="0"/>
      </a:spcAft>
      <a:defRPr kumimoji="1" sz="1200" kern="1200">
        <a:solidFill>
          <a:schemeClr val="tx1"/>
        </a:solidFill>
        <a:latin typeface="Times New Roman" pitchFamily="18" charset="0"/>
        <a:ea typeface="ＭＳ Ｐ明朝" pitchFamily="18" charset="-128"/>
        <a:cs typeface="+mn-cs"/>
      </a:defRPr>
    </a:lvl3pPr>
    <a:lvl4pPr marL="1371600" algn="l" rtl="0" eaLnBrk="0" fontAlgn="base" hangingPunct="0">
      <a:spcBef>
        <a:spcPct val="30000"/>
      </a:spcBef>
      <a:spcAft>
        <a:spcPct val="0"/>
      </a:spcAft>
      <a:defRPr kumimoji="1" sz="1200" kern="1200">
        <a:solidFill>
          <a:schemeClr val="tx1"/>
        </a:solidFill>
        <a:latin typeface="Times New Roman" pitchFamily="18" charset="0"/>
        <a:ea typeface="ＭＳ Ｐ明朝" pitchFamily="18" charset="-128"/>
        <a:cs typeface="+mn-cs"/>
      </a:defRPr>
    </a:lvl4pPr>
    <a:lvl5pPr marL="1828800" algn="l" rtl="0" eaLnBrk="0" fontAlgn="base" hangingPunct="0">
      <a:spcBef>
        <a:spcPct val="30000"/>
      </a:spcBef>
      <a:spcAft>
        <a:spcPct val="0"/>
      </a:spcAft>
      <a:defRPr kumimoji="1" sz="1200" kern="1200">
        <a:solidFill>
          <a:schemeClr val="tx1"/>
        </a:solidFill>
        <a:latin typeface="Times New Roman" pitchFamily="18" charset="0"/>
        <a:ea typeface="ＭＳ Ｐ明朝" pitchFamily="18" charset="-128"/>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hdr" sz="quarter"/>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20750" eaLnBrk="0" hangingPunct="0">
              <a:defRPr kumimoji="1">
                <a:solidFill>
                  <a:schemeClr val="tx1"/>
                </a:solidFill>
                <a:latin typeface="Tahoma" pitchFamily="34" charset="0"/>
                <a:ea typeface="ＭＳ Ｐゴシック" charset="-128"/>
              </a:defRPr>
            </a:lvl1pPr>
            <a:lvl2pPr marL="742950" indent="-285750" defTabSz="920750" eaLnBrk="0" hangingPunct="0">
              <a:defRPr kumimoji="1">
                <a:solidFill>
                  <a:schemeClr val="tx1"/>
                </a:solidFill>
                <a:latin typeface="Tahoma" pitchFamily="34" charset="0"/>
                <a:ea typeface="ＭＳ Ｐゴシック" charset="-128"/>
              </a:defRPr>
            </a:lvl2pPr>
            <a:lvl3pPr marL="1143000" indent="-228600" defTabSz="920750" eaLnBrk="0" hangingPunct="0">
              <a:defRPr kumimoji="1">
                <a:solidFill>
                  <a:schemeClr val="tx1"/>
                </a:solidFill>
                <a:latin typeface="Tahoma" pitchFamily="34" charset="0"/>
                <a:ea typeface="ＭＳ Ｐゴシック" charset="-128"/>
              </a:defRPr>
            </a:lvl3pPr>
            <a:lvl4pPr marL="1600200" indent="-228600" defTabSz="920750" eaLnBrk="0" hangingPunct="0">
              <a:defRPr kumimoji="1">
                <a:solidFill>
                  <a:schemeClr val="tx1"/>
                </a:solidFill>
                <a:latin typeface="Tahoma" pitchFamily="34" charset="0"/>
                <a:ea typeface="ＭＳ Ｐゴシック" charset="-128"/>
              </a:defRPr>
            </a:lvl4pPr>
            <a:lvl5pPr marL="2057400" indent="-228600" defTabSz="920750" eaLnBrk="0" hangingPunct="0">
              <a:defRPr kumimoji="1">
                <a:solidFill>
                  <a:schemeClr val="tx1"/>
                </a:solidFill>
                <a:latin typeface="Tahoma" pitchFamily="34" charset="0"/>
                <a:ea typeface="ＭＳ Ｐゴシック" charset="-128"/>
              </a:defRPr>
            </a:lvl5pPr>
            <a:lvl6pPr marL="2514600" indent="-228600" algn="ctr" defTabSz="920750" eaLnBrk="0" fontAlgn="base" hangingPunct="0">
              <a:spcBef>
                <a:spcPct val="0"/>
              </a:spcBef>
              <a:spcAft>
                <a:spcPct val="0"/>
              </a:spcAft>
              <a:defRPr kumimoji="1">
                <a:solidFill>
                  <a:schemeClr val="tx1"/>
                </a:solidFill>
                <a:latin typeface="Tahoma" pitchFamily="34" charset="0"/>
                <a:ea typeface="ＭＳ Ｐゴシック" charset="-128"/>
              </a:defRPr>
            </a:lvl6pPr>
            <a:lvl7pPr marL="2971800" indent="-228600" algn="ctr" defTabSz="920750" eaLnBrk="0" fontAlgn="base" hangingPunct="0">
              <a:spcBef>
                <a:spcPct val="0"/>
              </a:spcBef>
              <a:spcAft>
                <a:spcPct val="0"/>
              </a:spcAft>
              <a:defRPr kumimoji="1">
                <a:solidFill>
                  <a:schemeClr val="tx1"/>
                </a:solidFill>
                <a:latin typeface="Tahoma" pitchFamily="34" charset="0"/>
                <a:ea typeface="ＭＳ Ｐゴシック" charset="-128"/>
              </a:defRPr>
            </a:lvl7pPr>
            <a:lvl8pPr marL="3429000" indent="-228600" algn="ctr" defTabSz="920750" eaLnBrk="0" fontAlgn="base" hangingPunct="0">
              <a:spcBef>
                <a:spcPct val="0"/>
              </a:spcBef>
              <a:spcAft>
                <a:spcPct val="0"/>
              </a:spcAft>
              <a:defRPr kumimoji="1">
                <a:solidFill>
                  <a:schemeClr val="tx1"/>
                </a:solidFill>
                <a:latin typeface="Tahoma" pitchFamily="34" charset="0"/>
                <a:ea typeface="ＭＳ Ｐゴシック" charset="-128"/>
              </a:defRPr>
            </a:lvl8pPr>
            <a:lvl9pPr marL="3886200" indent="-228600" algn="ctr" defTabSz="920750" eaLnBrk="0" fontAlgn="base" hangingPunct="0">
              <a:spcBef>
                <a:spcPct val="0"/>
              </a:spcBef>
              <a:spcAft>
                <a:spcPct val="0"/>
              </a:spcAft>
              <a:defRPr kumimoji="1">
                <a:solidFill>
                  <a:schemeClr val="tx1"/>
                </a:solidFill>
                <a:latin typeface="Tahoma" pitchFamily="34" charset="0"/>
                <a:ea typeface="ＭＳ Ｐゴシック" charset="-128"/>
              </a:defRPr>
            </a:lvl9pPr>
          </a:lstStyle>
          <a:p>
            <a:r>
              <a:rPr lang="ja-JP" altLang="en-US" smtClean="0">
                <a:solidFill>
                  <a:srgbClr val="000000"/>
                </a:solidFill>
                <a:latin typeface="Times New Roman" pitchFamily="18" charset="0"/>
              </a:rPr>
              <a:t>北海道消防学校　消防団現地教育資料</a:t>
            </a:r>
          </a:p>
        </p:txBody>
      </p:sp>
      <p:sp>
        <p:nvSpPr>
          <p:cNvPr id="34819" name="Rectangle 3"/>
          <p:cNvSpPr>
            <a:spLocks noGrp="1" noChangeArrowheads="1"/>
          </p:cNvSpPr>
          <p:nvPr>
            <p:ph type="dt" sz="quarter"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20750" eaLnBrk="0" hangingPunct="0">
              <a:defRPr kumimoji="1">
                <a:solidFill>
                  <a:schemeClr val="tx1"/>
                </a:solidFill>
                <a:latin typeface="Tahoma" pitchFamily="34" charset="0"/>
                <a:ea typeface="ＭＳ Ｐゴシック" charset="-128"/>
              </a:defRPr>
            </a:lvl1pPr>
            <a:lvl2pPr marL="742950" indent="-285750" defTabSz="920750" eaLnBrk="0" hangingPunct="0">
              <a:defRPr kumimoji="1">
                <a:solidFill>
                  <a:schemeClr val="tx1"/>
                </a:solidFill>
                <a:latin typeface="Tahoma" pitchFamily="34" charset="0"/>
                <a:ea typeface="ＭＳ Ｐゴシック" charset="-128"/>
              </a:defRPr>
            </a:lvl2pPr>
            <a:lvl3pPr marL="1143000" indent="-228600" defTabSz="920750" eaLnBrk="0" hangingPunct="0">
              <a:defRPr kumimoji="1">
                <a:solidFill>
                  <a:schemeClr val="tx1"/>
                </a:solidFill>
                <a:latin typeface="Tahoma" pitchFamily="34" charset="0"/>
                <a:ea typeface="ＭＳ Ｐゴシック" charset="-128"/>
              </a:defRPr>
            </a:lvl3pPr>
            <a:lvl4pPr marL="1600200" indent="-228600" defTabSz="920750" eaLnBrk="0" hangingPunct="0">
              <a:defRPr kumimoji="1">
                <a:solidFill>
                  <a:schemeClr val="tx1"/>
                </a:solidFill>
                <a:latin typeface="Tahoma" pitchFamily="34" charset="0"/>
                <a:ea typeface="ＭＳ Ｐゴシック" charset="-128"/>
              </a:defRPr>
            </a:lvl4pPr>
            <a:lvl5pPr marL="2057400" indent="-228600" defTabSz="920750" eaLnBrk="0" hangingPunct="0">
              <a:defRPr kumimoji="1">
                <a:solidFill>
                  <a:schemeClr val="tx1"/>
                </a:solidFill>
                <a:latin typeface="Tahoma" pitchFamily="34" charset="0"/>
                <a:ea typeface="ＭＳ Ｐゴシック" charset="-128"/>
              </a:defRPr>
            </a:lvl5pPr>
            <a:lvl6pPr marL="2514600" indent="-228600" algn="ctr" defTabSz="920750" eaLnBrk="0" fontAlgn="base" hangingPunct="0">
              <a:spcBef>
                <a:spcPct val="0"/>
              </a:spcBef>
              <a:spcAft>
                <a:spcPct val="0"/>
              </a:spcAft>
              <a:defRPr kumimoji="1">
                <a:solidFill>
                  <a:schemeClr val="tx1"/>
                </a:solidFill>
                <a:latin typeface="Tahoma" pitchFamily="34" charset="0"/>
                <a:ea typeface="ＭＳ Ｐゴシック" charset="-128"/>
              </a:defRPr>
            </a:lvl6pPr>
            <a:lvl7pPr marL="2971800" indent="-228600" algn="ctr" defTabSz="920750" eaLnBrk="0" fontAlgn="base" hangingPunct="0">
              <a:spcBef>
                <a:spcPct val="0"/>
              </a:spcBef>
              <a:spcAft>
                <a:spcPct val="0"/>
              </a:spcAft>
              <a:defRPr kumimoji="1">
                <a:solidFill>
                  <a:schemeClr val="tx1"/>
                </a:solidFill>
                <a:latin typeface="Tahoma" pitchFamily="34" charset="0"/>
                <a:ea typeface="ＭＳ Ｐゴシック" charset="-128"/>
              </a:defRPr>
            </a:lvl7pPr>
            <a:lvl8pPr marL="3429000" indent="-228600" algn="ctr" defTabSz="920750" eaLnBrk="0" fontAlgn="base" hangingPunct="0">
              <a:spcBef>
                <a:spcPct val="0"/>
              </a:spcBef>
              <a:spcAft>
                <a:spcPct val="0"/>
              </a:spcAft>
              <a:defRPr kumimoji="1">
                <a:solidFill>
                  <a:schemeClr val="tx1"/>
                </a:solidFill>
                <a:latin typeface="Tahoma" pitchFamily="34" charset="0"/>
                <a:ea typeface="ＭＳ Ｐゴシック" charset="-128"/>
              </a:defRPr>
            </a:lvl8pPr>
            <a:lvl9pPr marL="3886200" indent="-228600" algn="ctr" defTabSz="920750" eaLnBrk="0" fontAlgn="base" hangingPunct="0">
              <a:spcBef>
                <a:spcPct val="0"/>
              </a:spcBef>
              <a:spcAft>
                <a:spcPct val="0"/>
              </a:spcAft>
              <a:defRPr kumimoji="1">
                <a:solidFill>
                  <a:schemeClr val="tx1"/>
                </a:solidFill>
                <a:latin typeface="Tahoma" pitchFamily="34" charset="0"/>
                <a:ea typeface="ＭＳ Ｐゴシック" charset="-128"/>
              </a:defRPr>
            </a:lvl9pPr>
          </a:lstStyle>
          <a:p>
            <a:r>
              <a:rPr lang="ja-JP" altLang="en-US" smtClean="0">
                <a:solidFill>
                  <a:srgbClr val="000000"/>
                </a:solidFill>
                <a:latin typeface="Times New Roman" pitchFamily="18" charset="0"/>
              </a:rPr>
              <a:t>０８．０９．１２七飯町（大沼国際コンベンションセンター）</a:t>
            </a:r>
          </a:p>
        </p:txBody>
      </p:sp>
      <p:sp>
        <p:nvSpPr>
          <p:cNvPr id="34820" name="Rectangle 6"/>
          <p:cNvSpPr>
            <a:spLocks noGrp="1" noChangeArrowheads="1"/>
          </p:cNvSpPr>
          <p:nvPr>
            <p:ph type="ftr" sz="quarter" idx="4"/>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20750" eaLnBrk="0" hangingPunct="0">
              <a:defRPr kumimoji="1">
                <a:solidFill>
                  <a:schemeClr val="tx1"/>
                </a:solidFill>
                <a:latin typeface="Tahoma" pitchFamily="34" charset="0"/>
                <a:ea typeface="ＭＳ Ｐゴシック" charset="-128"/>
              </a:defRPr>
            </a:lvl1pPr>
            <a:lvl2pPr marL="742950" indent="-285750" defTabSz="920750" eaLnBrk="0" hangingPunct="0">
              <a:defRPr kumimoji="1">
                <a:solidFill>
                  <a:schemeClr val="tx1"/>
                </a:solidFill>
                <a:latin typeface="Tahoma" pitchFamily="34" charset="0"/>
                <a:ea typeface="ＭＳ Ｐゴシック" charset="-128"/>
              </a:defRPr>
            </a:lvl2pPr>
            <a:lvl3pPr marL="1143000" indent="-228600" defTabSz="920750" eaLnBrk="0" hangingPunct="0">
              <a:defRPr kumimoji="1">
                <a:solidFill>
                  <a:schemeClr val="tx1"/>
                </a:solidFill>
                <a:latin typeface="Tahoma" pitchFamily="34" charset="0"/>
                <a:ea typeface="ＭＳ Ｐゴシック" charset="-128"/>
              </a:defRPr>
            </a:lvl3pPr>
            <a:lvl4pPr marL="1600200" indent="-228600" defTabSz="920750" eaLnBrk="0" hangingPunct="0">
              <a:defRPr kumimoji="1">
                <a:solidFill>
                  <a:schemeClr val="tx1"/>
                </a:solidFill>
                <a:latin typeface="Tahoma" pitchFamily="34" charset="0"/>
                <a:ea typeface="ＭＳ Ｐゴシック" charset="-128"/>
              </a:defRPr>
            </a:lvl4pPr>
            <a:lvl5pPr marL="2057400" indent="-228600" defTabSz="920750" eaLnBrk="0" hangingPunct="0">
              <a:defRPr kumimoji="1">
                <a:solidFill>
                  <a:schemeClr val="tx1"/>
                </a:solidFill>
                <a:latin typeface="Tahoma" pitchFamily="34" charset="0"/>
                <a:ea typeface="ＭＳ Ｐゴシック" charset="-128"/>
              </a:defRPr>
            </a:lvl5pPr>
            <a:lvl6pPr marL="2514600" indent="-228600" algn="ctr" defTabSz="920750" eaLnBrk="0" fontAlgn="base" hangingPunct="0">
              <a:spcBef>
                <a:spcPct val="0"/>
              </a:spcBef>
              <a:spcAft>
                <a:spcPct val="0"/>
              </a:spcAft>
              <a:defRPr kumimoji="1">
                <a:solidFill>
                  <a:schemeClr val="tx1"/>
                </a:solidFill>
                <a:latin typeface="Tahoma" pitchFamily="34" charset="0"/>
                <a:ea typeface="ＭＳ Ｐゴシック" charset="-128"/>
              </a:defRPr>
            </a:lvl6pPr>
            <a:lvl7pPr marL="2971800" indent="-228600" algn="ctr" defTabSz="920750" eaLnBrk="0" fontAlgn="base" hangingPunct="0">
              <a:spcBef>
                <a:spcPct val="0"/>
              </a:spcBef>
              <a:spcAft>
                <a:spcPct val="0"/>
              </a:spcAft>
              <a:defRPr kumimoji="1">
                <a:solidFill>
                  <a:schemeClr val="tx1"/>
                </a:solidFill>
                <a:latin typeface="Tahoma" pitchFamily="34" charset="0"/>
                <a:ea typeface="ＭＳ Ｐゴシック" charset="-128"/>
              </a:defRPr>
            </a:lvl7pPr>
            <a:lvl8pPr marL="3429000" indent="-228600" algn="ctr" defTabSz="920750" eaLnBrk="0" fontAlgn="base" hangingPunct="0">
              <a:spcBef>
                <a:spcPct val="0"/>
              </a:spcBef>
              <a:spcAft>
                <a:spcPct val="0"/>
              </a:spcAft>
              <a:defRPr kumimoji="1">
                <a:solidFill>
                  <a:schemeClr val="tx1"/>
                </a:solidFill>
                <a:latin typeface="Tahoma" pitchFamily="34" charset="0"/>
                <a:ea typeface="ＭＳ Ｐゴシック" charset="-128"/>
              </a:defRPr>
            </a:lvl8pPr>
            <a:lvl9pPr marL="3886200" indent="-228600" algn="ctr" defTabSz="920750" eaLnBrk="0" fontAlgn="base" hangingPunct="0">
              <a:spcBef>
                <a:spcPct val="0"/>
              </a:spcBef>
              <a:spcAft>
                <a:spcPct val="0"/>
              </a:spcAft>
              <a:defRPr kumimoji="1">
                <a:solidFill>
                  <a:schemeClr val="tx1"/>
                </a:solidFill>
                <a:latin typeface="Tahoma" pitchFamily="34" charset="0"/>
                <a:ea typeface="ＭＳ Ｐゴシック" charset="-128"/>
              </a:defRPr>
            </a:lvl9pPr>
          </a:lstStyle>
          <a:p>
            <a:r>
              <a:rPr lang="ja-JP" altLang="en-US" smtClean="0">
                <a:solidFill>
                  <a:srgbClr val="000000"/>
                </a:solidFill>
                <a:latin typeface="Times New Roman" pitchFamily="18" charset="0"/>
              </a:rPr>
              <a:t>主任講師　籔本秀彦</a:t>
            </a:r>
          </a:p>
        </p:txBody>
      </p:sp>
      <p:sp>
        <p:nvSpPr>
          <p:cNvPr id="34821" name="Rectangle 7"/>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20750" eaLnBrk="0" hangingPunct="0">
              <a:defRPr kumimoji="1">
                <a:solidFill>
                  <a:schemeClr val="tx1"/>
                </a:solidFill>
                <a:latin typeface="Tahoma" pitchFamily="34" charset="0"/>
                <a:ea typeface="ＭＳ Ｐゴシック" charset="-128"/>
              </a:defRPr>
            </a:lvl1pPr>
            <a:lvl2pPr marL="742950" indent="-285750" defTabSz="920750" eaLnBrk="0" hangingPunct="0">
              <a:defRPr kumimoji="1">
                <a:solidFill>
                  <a:schemeClr val="tx1"/>
                </a:solidFill>
                <a:latin typeface="Tahoma" pitchFamily="34" charset="0"/>
                <a:ea typeface="ＭＳ Ｐゴシック" charset="-128"/>
              </a:defRPr>
            </a:lvl2pPr>
            <a:lvl3pPr marL="1143000" indent="-228600" defTabSz="920750" eaLnBrk="0" hangingPunct="0">
              <a:defRPr kumimoji="1">
                <a:solidFill>
                  <a:schemeClr val="tx1"/>
                </a:solidFill>
                <a:latin typeface="Tahoma" pitchFamily="34" charset="0"/>
                <a:ea typeface="ＭＳ Ｐゴシック" charset="-128"/>
              </a:defRPr>
            </a:lvl3pPr>
            <a:lvl4pPr marL="1600200" indent="-228600" defTabSz="920750" eaLnBrk="0" hangingPunct="0">
              <a:defRPr kumimoji="1">
                <a:solidFill>
                  <a:schemeClr val="tx1"/>
                </a:solidFill>
                <a:latin typeface="Tahoma" pitchFamily="34" charset="0"/>
                <a:ea typeface="ＭＳ Ｐゴシック" charset="-128"/>
              </a:defRPr>
            </a:lvl4pPr>
            <a:lvl5pPr marL="2057400" indent="-228600" defTabSz="920750" eaLnBrk="0" hangingPunct="0">
              <a:defRPr kumimoji="1">
                <a:solidFill>
                  <a:schemeClr val="tx1"/>
                </a:solidFill>
                <a:latin typeface="Tahoma" pitchFamily="34" charset="0"/>
                <a:ea typeface="ＭＳ Ｐゴシック" charset="-128"/>
              </a:defRPr>
            </a:lvl5pPr>
            <a:lvl6pPr marL="2514600" indent="-228600" algn="ctr" defTabSz="920750" eaLnBrk="0" fontAlgn="base" hangingPunct="0">
              <a:spcBef>
                <a:spcPct val="0"/>
              </a:spcBef>
              <a:spcAft>
                <a:spcPct val="0"/>
              </a:spcAft>
              <a:defRPr kumimoji="1">
                <a:solidFill>
                  <a:schemeClr val="tx1"/>
                </a:solidFill>
                <a:latin typeface="Tahoma" pitchFamily="34" charset="0"/>
                <a:ea typeface="ＭＳ Ｐゴシック" charset="-128"/>
              </a:defRPr>
            </a:lvl6pPr>
            <a:lvl7pPr marL="2971800" indent="-228600" algn="ctr" defTabSz="920750" eaLnBrk="0" fontAlgn="base" hangingPunct="0">
              <a:spcBef>
                <a:spcPct val="0"/>
              </a:spcBef>
              <a:spcAft>
                <a:spcPct val="0"/>
              </a:spcAft>
              <a:defRPr kumimoji="1">
                <a:solidFill>
                  <a:schemeClr val="tx1"/>
                </a:solidFill>
                <a:latin typeface="Tahoma" pitchFamily="34" charset="0"/>
                <a:ea typeface="ＭＳ Ｐゴシック" charset="-128"/>
              </a:defRPr>
            </a:lvl7pPr>
            <a:lvl8pPr marL="3429000" indent="-228600" algn="ctr" defTabSz="920750" eaLnBrk="0" fontAlgn="base" hangingPunct="0">
              <a:spcBef>
                <a:spcPct val="0"/>
              </a:spcBef>
              <a:spcAft>
                <a:spcPct val="0"/>
              </a:spcAft>
              <a:defRPr kumimoji="1">
                <a:solidFill>
                  <a:schemeClr val="tx1"/>
                </a:solidFill>
                <a:latin typeface="Tahoma" pitchFamily="34" charset="0"/>
                <a:ea typeface="ＭＳ Ｐゴシック" charset="-128"/>
              </a:defRPr>
            </a:lvl8pPr>
            <a:lvl9pPr marL="3886200" indent="-228600" algn="ctr" defTabSz="920750" eaLnBrk="0" fontAlgn="base" hangingPunct="0">
              <a:spcBef>
                <a:spcPct val="0"/>
              </a:spcBef>
              <a:spcAft>
                <a:spcPct val="0"/>
              </a:spcAft>
              <a:defRPr kumimoji="1">
                <a:solidFill>
                  <a:schemeClr val="tx1"/>
                </a:solidFill>
                <a:latin typeface="Tahoma" pitchFamily="34" charset="0"/>
                <a:ea typeface="ＭＳ Ｐゴシック" charset="-128"/>
              </a:defRPr>
            </a:lvl9pPr>
          </a:lstStyle>
          <a:p>
            <a:fld id="{78FE0C1B-D1C9-4AAF-BC6A-DBF1A37F4526}" type="slidenum">
              <a:rPr lang="en-US" altLang="ja-JP" smtClean="0">
                <a:solidFill>
                  <a:srgbClr val="000000"/>
                </a:solidFill>
                <a:latin typeface="Times New Roman" pitchFamily="18" charset="0"/>
              </a:rPr>
              <a:pPr/>
              <a:t>1</a:t>
            </a:fld>
            <a:endParaRPr lang="en-US" altLang="ja-JP" smtClean="0">
              <a:solidFill>
                <a:srgbClr val="000000"/>
              </a:solidFill>
              <a:latin typeface="Times New Roman" pitchFamily="18" charset="0"/>
            </a:endParaRPr>
          </a:p>
        </p:txBody>
      </p:sp>
      <p:sp>
        <p:nvSpPr>
          <p:cNvPr id="34822" name="Rectangle 2"/>
          <p:cNvSpPr>
            <a:spLocks noGrp="1" noRot="1" noChangeAspect="1" noChangeArrowheads="1" noTextEdit="1"/>
          </p:cNvSpPr>
          <p:nvPr>
            <p:ph type="sldImg"/>
          </p:nvPr>
        </p:nvSpPr>
        <p:spPr>
          <a:xfrm>
            <a:off x="3254375" y="509588"/>
            <a:ext cx="3355975" cy="2516187"/>
          </a:xfrm>
          <a:ln cap="flat"/>
        </p:spPr>
      </p:sp>
      <p:sp>
        <p:nvSpPr>
          <p:cNvPr id="34823" name="Rectangle 3"/>
          <p:cNvSpPr>
            <a:spLocks noGrp="1" noChangeArrowheads="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eaLnBrk="1" hangingPunct="1"/>
            <a:r>
              <a:rPr lang="ja-JP" altLang="en-US" dirty="0" smtClean="0">
                <a:ea typeface="ＭＳ 明朝" pitchFamily="17" charset="-128"/>
              </a:rPr>
              <a:t>　</a:t>
            </a: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ヘッダー プレースホルダー 3"/>
          <p:cNvSpPr>
            <a:spLocks noGrp="1"/>
          </p:cNvSpPr>
          <p:nvPr>
            <p:ph type="hdr" sz="quarter" idx="10"/>
          </p:nvPr>
        </p:nvSpPr>
        <p:spPr/>
        <p:txBody>
          <a:bodyPr/>
          <a:lstStyle/>
          <a:p>
            <a:pPr>
              <a:defRPr/>
            </a:pPr>
            <a:r>
              <a:rPr lang="ja-JP" altLang="en-US" smtClean="0"/>
              <a:t>北海道消防学校　消防団現地教育資料</a:t>
            </a:r>
            <a:endParaRPr lang="ja-JP" altLang="en-US"/>
          </a:p>
        </p:txBody>
      </p:sp>
      <p:sp>
        <p:nvSpPr>
          <p:cNvPr id="5" name="日付プレースホルダー 4"/>
          <p:cNvSpPr>
            <a:spLocks noGrp="1"/>
          </p:cNvSpPr>
          <p:nvPr>
            <p:ph type="dt" idx="11"/>
          </p:nvPr>
        </p:nvSpPr>
        <p:spPr/>
        <p:txBody>
          <a:bodyPr/>
          <a:lstStyle/>
          <a:p>
            <a:pPr>
              <a:defRPr/>
            </a:pPr>
            <a:r>
              <a:rPr lang="ja-JP" altLang="en-US" smtClean="0"/>
              <a:t>０８．０９．１２七飯町（大沼国際コンベンションセンター）</a:t>
            </a:r>
            <a:endParaRPr lang="ja-JP" altLang="en-US"/>
          </a:p>
        </p:txBody>
      </p:sp>
      <p:sp>
        <p:nvSpPr>
          <p:cNvPr id="6" name="フッター プレースホルダー 5"/>
          <p:cNvSpPr>
            <a:spLocks noGrp="1"/>
          </p:cNvSpPr>
          <p:nvPr>
            <p:ph type="ftr" sz="quarter" idx="12"/>
          </p:nvPr>
        </p:nvSpPr>
        <p:spPr/>
        <p:txBody>
          <a:bodyPr/>
          <a:lstStyle/>
          <a:p>
            <a:pPr>
              <a:defRPr/>
            </a:pPr>
            <a:r>
              <a:rPr lang="ja-JP" altLang="en-US" smtClean="0"/>
              <a:t>主任講師　籔本秀彦</a:t>
            </a:r>
            <a:endParaRPr lang="ja-JP" altLang="en-US"/>
          </a:p>
        </p:txBody>
      </p:sp>
      <p:sp>
        <p:nvSpPr>
          <p:cNvPr id="7" name="スライド番号プレースホルダー 6"/>
          <p:cNvSpPr>
            <a:spLocks noGrp="1"/>
          </p:cNvSpPr>
          <p:nvPr>
            <p:ph type="sldNum" sz="quarter" idx="13"/>
          </p:nvPr>
        </p:nvSpPr>
        <p:spPr/>
        <p:txBody>
          <a:bodyPr/>
          <a:lstStyle/>
          <a:p>
            <a:pPr>
              <a:defRPr/>
            </a:pPr>
            <a:fld id="{0668AC1A-CB9F-4117-8A26-23CFBB642600}" type="slidenum">
              <a:rPr lang="en-US" altLang="ja-JP" smtClean="0"/>
              <a:pPr>
                <a:defRPr/>
              </a:pPr>
              <a:t>10</a:t>
            </a:fld>
            <a:endParaRPr lang="en-US" altLang="ja-JP"/>
          </a:p>
        </p:txBody>
      </p:sp>
    </p:spTree>
    <p:extLst>
      <p:ext uri="{BB962C8B-B14F-4D97-AF65-F5344CB8AC3E}">
        <p14:creationId xmlns="" xmlns:p14="http://schemas.microsoft.com/office/powerpoint/2010/main" val="245937347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ヘッダー プレースホルダー 3"/>
          <p:cNvSpPr>
            <a:spLocks noGrp="1"/>
          </p:cNvSpPr>
          <p:nvPr>
            <p:ph type="hdr" sz="quarter" idx="10"/>
          </p:nvPr>
        </p:nvSpPr>
        <p:spPr/>
        <p:txBody>
          <a:bodyPr/>
          <a:lstStyle/>
          <a:p>
            <a:pPr>
              <a:defRPr/>
            </a:pPr>
            <a:r>
              <a:rPr lang="ja-JP" altLang="en-US" smtClean="0"/>
              <a:t>北海道消防学校　消防団現地教育資料</a:t>
            </a:r>
            <a:endParaRPr lang="ja-JP" altLang="en-US"/>
          </a:p>
        </p:txBody>
      </p:sp>
      <p:sp>
        <p:nvSpPr>
          <p:cNvPr id="5" name="日付プレースホルダー 4"/>
          <p:cNvSpPr>
            <a:spLocks noGrp="1"/>
          </p:cNvSpPr>
          <p:nvPr>
            <p:ph type="dt" idx="11"/>
          </p:nvPr>
        </p:nvSpPr>
        <p:spPr/>
        <p:txBody>
          <a:bodyPr/>
          <a:lstStyle/>
          <a:p>
            <a:pPr>
              <a:defRPr/>
            </a:pPr>
            <a:r>
              <a:rPr lang="ja-JP" altLang="en-US" smtClean="0"/>
              <a:t>０８．０９．１２七飯町（大沼国際コンベンションセンター）</a:t>
            </a:r>
            <a:endParaRPr lang="ja-JP" altLang="en-US"/>
          </a:p>
        </p:txBody>
      </p:sp>
      <p:sp>
        <p:nvSpPr>
          <p:cNvPr id="6" name="フッター プレースホルダー 5"/>
          <p:cNvSpPr>
            <a:spLocks noGrp="1"/>
          </p:cNvSpPr>
          <p:nvPr>
            <p:ph type="ftr" sz="quarter" idx="12"/>
          </p:nvPr>
        </p:nvSpPr>
        <p:spPr/>
        <p:txBody>
          <a:bodyPr/>
          <a:lstStyle/>
          <a:p>
            <a:pPr>
              <a:defRPr/>
            </a:pPr>
            <a:r>
              <a:rPr lang="ja-JP" altLang="en-US" smtClean="0"/>
              <a:t>主任講師　籔本秀彦</a:t>
            </a:r>
            <a:endParaRPr lang="ja-JP" altLang="en-US"/>
          </a:p>
        </p:txBody>
      </p:sp>
      <p:sp>
        <p:nvSpPr>
          <p:cNvPr id="7" name="スライド番号プレースホルダー 6"/>
          <p:cNvSpPr>
            <a:spLocks noGrp="1"/>
          </p:cNvSpPr>
          <p:nvPr>
            <p:ph type="sldNum" sz="quarter" idx="13"/>
          </p:nvPr>
        </p:nvSpPr>
        <p:spPr/>
        <p:txBody>
          <a:bodyPr/>
          <a:lstStyle/>
          <a:p>
            <a:pPr>
              <a:defRPr/>
            </a:pPr>
            <a:fld id="{0668AC1A-CB9F-4117-8A26-23CFBB642600}" type="slidenum">
              <a:rPr lang="en-US" altLang="ja-JP" smtClean="0"/>
              <a:pPr>
                <a:defRPr/>
              </a:pPr>
              <a:t>11</a:t>
            </a:fld>
            <a:endParaRPr lang="en-US" altLang="ja-JP"/>
          </a:p>
        </p:txBody>
      </p:sp>
    </p:spTree>
    <p:extLst>
      <p:ext uri="{BB962C8B-B14F-4D97-AF65-F5344CB8AC3E}">
        <p14:creationId xmlns="" xmlns:p14="http://schemas.microsoft.com/office/powerpoint/2010/main" val="245937347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ヘッダー プレースホルダー 3"/>
          <p:cNvSpPr>
            <a:spLocks noGrp="1"/>
          </p:cNvSpPr>
          <p:nvPr>
            <p:ph type="hdr" sz="quarter" idx="10"/>
          </p:nvPr>
        </p:nvSpPr>
        <p:spPr/>
        <p:txBody>
          <a:bodyPr/>
          <a:lstStyle/>
          <a:p>
            <a:pPr>
              <a:defRPr/>
            </a:pPr>
            <a:r>
              <a:rPr lang="ja-JP" altLang="en-US" smtClean="0"/>
              <a:t>北海道消防学校　消防団現地教育資料</a:t>
            </a:r>
            <a:endParaRPr lang="ja-JP" altLang="en-US"/>
          </a:p>
        </p:txBody>
      </p:sp>
      <p:sp>
        <p:nvSpPr>
          <p:cNvPr id="5" name="日付プレースホルダー 4"/>
          <p:cNvSpPr>
            <a:spLocks noGrp="1"/>
          </p:cNvSpPr>
          <p:nvPr>
            <p:ph type="dt" idx="11"/>
          </p:nvPr>
        </p:nvSpPr>
        <p:spPr/>
        <p:txBody>
          <a:bodyPr/>
          <a:lstStyle/>
          <a:p>
            <a:pPr>
              <a:defRPr/>
            </a:pPr>
            <a:r>
              <a:rPr lang="ja-JP" altLang="en-US" smtClean="0"/>
              <a:t>０８．０９．１２七飯町（大沼国際コンベンションセンター）</a:t>
            </a:r>
            <a:endParaRPr lang="ja-JP" altLang="en-US"/>
          </a:p>
        </p:txBody>
      </p:sp>
      <p:sp>
        <p:nvSpPr>
          <p:cNvPr id="6" name="フッター プレースホルダー 5"/>
          <p:cNvSpPr>
            <a:spLocks noGrp="1"/>
          </p:cNvSpPr>
          <p:nvPr>
            <p:ph type="ftr" sz="quarter" idx="12"/>
          </p:nvPr>
        </p:nvSpPr>
        <p:spPr/>
        <p:txBody>
          <a:bodyPr/>
          <a:lstStyle/>
          <a:p>
            <a:pPr>
              <a:defRPr/>
            </a:pPr>
            <a:r>
              <a:rPr lang="ja-JP" altLang="en-US" smtClean="0"/>
              <a:t>主任講師　籔本秀彦</a:t>
            </a:r>
            <a:endParaRPr lang="ja-JP" altLang="en-US"/>
          </a:p>
        </p:txBody>
      </p:sp>
      <p:sp>
        <p:nvSpPr>
          <p:cNvPr id="7" name="スライド番号プレースホルダー 6"/>
          <p:cNvSpPr>
            <a:spLocks noGrp="1"/>
          </p:cNvSpPr>
          <p:nvPr>
            <p:ph type="sldNum" sz="quarter" idx="13"/>
          </p:nvPr>
        </p:nvSpPr>
        <p:spPr/>
        <p:txBody>
          <a:bodyPr/>
          <a:lstStyle/>
          <a:p>
            <a:pPr>
              <a:defRPr/>
            </a:pPr>
            <a:fld id="{0668AC1A-CB9F-4117-8A26-23CFBB642600}" type="slidenum">
              <a:rPr lang="en-US" altLang="ja-JP" smtClean="0"/>
              <a:pPr>
                <a:defRPr/>
              </a:pPr>
              <a:t>12</a:t>
            </a:fld>
            <a:endParaRPr lang="en-US" altLang="ja-JP"/>
          </a:p>
        </p:txBody>
      </p:sp>
    </p:spTree>
    <p:extLst>
      <p:ext uri="{BB962C8B-B14F-4D97-AF65-F5344CB8AC3E}">
        <p14:creationId xmlns="" xmlns:p14="http://schemas.microsoft.com/office/powerpoint/2010/main" val="245937347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ヘッダー プレースホルダー 3"/>
          <p:cNvSpPr>
            <a:spLocks noGrp="1"/>
          </p:cNvSpPr>
          <p:nvPr>
            <p:ph type="hdr" sz="quarter" idx="10"/>
          </p:nvPr>
        </p:nvSpPr>
        <p:spPr/>
        <p:txBody>
          <a:bodyPr/>
          <a:lstStyle/>
          <a:p>
            <a:pPr>
              <a:defRPr/>
            </a:pPr>
            <a:r>
              <a:rPr lang="ja-JP" altLang="en-US" smtClean="0"/>
              <a:t>北海道消防学校　消防団現地教育資料</a:t>
            </a:r>
            <a:endParaRPr lang="ja-JP" altLang="en-US"/>
          </a:p>
        </p:txBody>
      </p:sp>
      <p:sp>
        <p:nvSpPr>
          <p:cNvPr id="5" name="日付プレースホルダー 4"/>
          <p:cNvSpPr>
            <a:spLocks noGrp="1"/>
          </p:cNvSpPr>
          <p:nvPr>
            <p:ph type="dt" idx="11"/>
          </p:nvPr>
        </p:nvSpPr>
        <p:spPr/>
        <p:txBody>
          <a:bodyPr/>
          <a:lstStyle/>
          <a:p>
            <a:pPr>
              <a:defRPr/>
            </a:pPr>
            <a:r>
              <a:rPr lang="ja-JP" altLang="en-US" smtClean="0"/>
              <a:t>０８．０９．１２七飯町（大沼国際コンベンションセンター）</a:t>
            </a:r>
            <a:endParaRPr lang="ja-JP" altLang="en-US"/>
          </a:p>
        </p:txBody>
      </p:sp>
      <p:sp>
        <p:nvSpPr>
          <p:cNvPr id="6" name="フッター プレースホルダー 5"/>
          <p:cNvSpPr>
            <a:spLocks noGrp="1"/>
          </p:cNvSpPr>
          <p:nvPr>
            <p:ph type="ftr" sz="quarter" idx="12"/>
          </p:nvPr>
        </p:nvSpPr>
        <p:spPr/>
        <p:txBody>
          <a:bodyPr/>
          <a:lstStyle/>
          <a:p>
            <a:pPr>
              <a:defRPr/>
            </a:pPr>
            <a:r>
              <a:rPr lang="ja-JP" altLang="en-US" smtClean="0"/>
              <a:t>主任講師　籔本秀彦</a:t>
            </a:r>
            <a:endParaRPr lang="ja-JP" altLang="en-US"/>
          </a:p>
        </p:txBody>
      </p:sp>
      <p:sp>
        <p:nvSpPr>
          <p:cNvPr id="7" name="スライド番号プレースホルダー 6"/>
          <p:cNvSpPr>
            <a:spLocks noGrp="1"/>
          </p:cNvSpPr>
          <p:nvPr>
            <p:ph type="sldNum" sz="quarter" idx="13"/>
          </p:nvPr>
        </p:nvSpPr>
        <p:spPr/>
        <p:txBody>
          <a:bodyPr/>
          <a:lstStyle/>
          <a:p>
            <a:pPr>
              <a:defRPr/>
            </a:pPr>
            <a:fld id="{0668AC1A-CB9F-4117-8A26-23CFBB642600}" type="slidenum">
              <a:rPr lang="en-US" altLang="ja-JP" smtClean="0"/>
              <a:pPr>
                <a:defRPr/>
              </a:pPr>
              <a:t>13</a:t>
            </a:fld>
            <a:endParaRPr lang="en-US" altLang="ja-JP"/>
          </a:p>
        </p:txBody>
      </p:sp>
    </p:spTree>
    <p:extLst>
      <p:ext uri="{BB962C8B-B14F-4D97-AF65-F5344CB8AC3E}">
        <p14:creationId xmlns="" xmlns:p14="http://schemas.microsoft.com/office/powerpoint/2010/main" val="245937347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7"/>
          <p:cNvSpPr>
            <a:spLocks noGrp="1" noChangeArrowheads="1"/>
          </p:cNvSpPr>
          <p:nvPr>
            <p:ph type="sldNum" sz="quarter" idx="5"/>
          </p:nvPr>
        </p:nvSpPr>
        <p:spPr>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kumimoji="1" sz="3600">
                <a:solidFill>
                  <a:schemeClr val="bg1"/>
                </a:solidFill>
                <a:latin typeface="Arial" charset="0"/>
                <a:ea typeface="ＭＳ Ｐゴシック" charset="-128"/>
              </a:defRPr>
            </a:lvl1pPr>
            <a:lvl2pPr marL="742950" indent="-285750" eaLnBrk="0" hangingPunct="0">
              <a:defRPr kumimoji="1" sz="3600">
                <a:solidFill>
                  <a:schemeClr val="bg1"/>
                </a:solidFill>
                <a:latin typeface="Arial" charset="0"/>
                <a:ea typeface="ＭＳ Ｐゴシック" charset="-128"/>
              </a:defRPr>
            </a:lvl2pPr>
            <a:lvl3pPr marL="1143000" indent="-228600" eaLnBrk="0" hangingPunct="0">
              <a:defRPr kumimoji="1" sz="3600">
                <a:solidFill>
                  <a:schemeClr val="bg1"/>
                </a:solidFill>
                <a:latin typeface="Arial" charset="0"/>
                <a:ea typeface="ＭＳ Ｐゴシック" charset="-128"/>
              </a:defRPr>
            </a:lvl3pPr>
            <a:lvl4pPr marL="1600200" indent="-228600" eaLnBrk="0" hangingPunct="0">
              <a:defRPr kumimoji="1" sz="3600">
                <a:solidFill>
                  <a:schemeClr val="bg1"/>
                </a:solidFill>
                <a:latin typeface="Arial" charset="0"/>
                <a:ea typeface="ＭＳ Ｐゴシック" charset="-128"/>
              </a:defRPr>
            </a:lvl4pPr>
            <a:lvl5pPr marL="2057400" indent="-228600" eaLnBrk="0" hangingPunct="0">
              <a:defRPr kumimoji="1" sz="3600">
                <a:solidFill>
                  <a:schemeClr val="bg1"/>
                </a:solidFill>
                <a:latin typeface="Arial" charset="0"/>
                <a:ea typeface="ＭＳ Ｐゴシック" charset="-128"/>
              </a:defRPr>
            </a:lvl5pPr>
            <a:lvl6pPr marL="2514600" indent="-228600" algn="ctr" eaLnBrk="0" fontAlgn="base" hangingPunct="0">
              <a:spcBef>
                <a:spcPct val="20000"/>
              </a:spcBef>
              <a:spcAft>
                <a:spcPct val="0"/>
              </a:spcAft>
              <a:defRPr kumimoji="1" sz="3600">
                <a:solidFill>
                  <a:schemeClr val="bg1"/>
                </a:solidFill>
                <a:latin typeface="Arial" charset="0"/>
                <a:ea typeface="ＭＳ Ｐゴシック" charset="-128"/>
              </a:defRPr>
            </a:lvl6pPr>
            <a:lvl7pPr marL="2971800" indent="-228600" algn="ctr" eaLnBrk="0" fontAlgn="base" hangingPunct="0">
              <a:spcBef>
                <a:spcPct val="20000"/>
              </a:spcBef>
              <a:spcAft>
                <a:spcPct val="0"/>
              </a:spcAft>
              <a:defRPr kumimoji="1" sz="3600">
                <a:solidFill>
                  <a:schemeClr val="bg1"/>
                </a:solidFill>
                <a:latin typeface="Arial" charset="0"/>
                <a:ea typeface="ＭＳ Ｐゴシック" charset="-128"/>
              </a:defRPr>
            </a:lvl7pPr>
            <a:lvl8pPr marL="3429000" indent="-228600" algn="ctr" eaLnBrk="0" fontAlgn="base" hangingPunct="0">
              <a:spcBef>
                <a:spcPct val="20000"/>
              </a:spcBef>
              <a:spcAft>
                <a:spcPct val="0"/>
              </a:spcAft>
              <a:defRPr kumimoji="1" sz="3600">
                <a:solidFill>
                  <a:schemeClr val="bg1"/>
                </a:solidFill>
                <a:latin typeface="Arial" charset="0"/>
                <a:ea typeface="ＭＳ Ｐゴシック" charset="-128"/>
              </a:defRPr>
            </a:lvl8pPr>
            <a:lvl9pPr marL="3886200" indent="-228600" algn="ctr" eaLnBrk="0" fontAlgn="base" hangingPunct="0">
              <a:spcBef>
                <a:spcPct val="20000"/>
              </a:spcBef>
              <a:spcAft>
                <a:spcPct val="0"/>
              </a:spcAft>
              <a:defRPr kumimoji="1" sz="3600">
                <a:solidFill>
                  <a:schemeClr val="bg1"/>
                </a:solidFill>
                <a:latin typeface="Arial" charset="0"/>
                <a:ea typeface="ＭＳ Ｐゴシック" charset="-128"/>
              </a:defRPr>
            </a:lvl9pPr>
          </a:lstStyle>
          <a:p>
            <a:pPr eaLnBrk="1" hangingPunct="1"/>
            <a:fld id="{16F5929A-B2A8-4FB5-B83E-FA01540B5E0B}" type="slidenum">
              <a:rPr lang="en-US" altLang="ja-JP" sz="1200" smtClean="0">
                <a:solidFill>
                  <a:schemeClr val="tx1"/>
                </a:solidFill>
              </a:rPr>
              <a:pPr eaLnBrk="1" hangingPunct="1"/>
              <a:t>16</a:t>
            </a:fld>
            <a:endParaRPr lang="en-US" altLang="ja-JP" sz="1200" smtClean="0">
              <a:solidFill>
                <a:schemeClr val="tx1"/>
              </a:solidFill>
            </a:endParaRPr>
          </a:p>
        </p:txBody>
      </p:sp>
      <p:sp>
        <p:nvSpPr>
          <p:cNvPr id="37891" name="スライド番号プレースホルダ 6"/>
          <p:cNvSpPr txBox="1">
            <a:spLocks noGrp="1"/>
          </p:cNvSpPr>
          <p:nvPr/>
        </p:nvSpPr>
        <p:spPr bwMode="auto">
          <a:xfrm>
            <a:off x="5587733" y="6397729"/>
            <a:ext cx="4276254" cy="3369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92254" tIns="46127" rIns="92254" bIns="46127" anchor="b"/>
          <a:lstStyle>
            <a:lvl1pPr defTabSz="922338" eaLnBrk="0" hangingPunct="0">
              <a:defRPr kumimoji="1" sz="3600">
                <a:solidFill>
                  <a:schemeClr val="bg1"/>
                </a:solidFill>
                <a:latin typeface="Arial" charset="0"/>
                <a:ea typeface="ＭＳ Ｐゴシック" charset="-128"/>
              </a:defRPr>
            </a:lvl1pPr>
            <a:lvl2pPr marL="742950" indent="-285750" defTabSz="922338" eaLnBrk="0" hangingPunct="0">
              <a:defRPr kumimoji="1" sz="3600">
                <a:solidFill>
                  <a:schemeClr val="bg1"/>
                </a:solidFill>
                <a:latin typeface="Arial" charset="0"/>
                <a:ea typeface="ＭＳ Ｐゴシック" charset="-128"/>
              </a:defRPr>
            </a:lvl2pPr>
            <a:lvl3pPr marL="1143000" indent="-228600" defTabSz="922338" eaLnBrk="0" hangingPunct="0">
              <a:defRPr kumimoji="1" sz="3600">
                <a:solidFill>
                  <a:schemeClr val="bg1"/>
                </a:solidFill>
                <a:latin typeface="Arial" charset="0"/>
                <a:ea typeface="ＭＳ Ｐゴシック" charset="-128"/>
              </a:defRPr>
            </a:lvl3pPr>
            <a:lvl4pPr marL="1600200" indent="-228600" defTabSz="922338" eaLnBrk="0" hangingPunct="0">
              <a:defRPr kumimoji="1" sz="3600">
                <a:solidFill>
                  <a:schemeClr val="bg1"/>
                </a:solidFill>
                <a:latin typeface="Arial" charset="0"/>
                <a:ea typeface="ＭＳ Ｐゴシック" charset="-128"/>
              </a:defRPr>
            </a:lvl4pPr>
            <a:lvl5pPr marL="2057400" indent="-228600" defTabSz="922338" eaLnBrk="0" hangingPunct="0">
              <a:defRPr kumimoji="1" sz="3600">
                <a:solidFill>
                  <a:schemeClr val="bg1"/>
                </a:solidFill>
                <a:latin typeface="Arial" charset="0"/>
                <a:ea typeface="ＭＳ Ｐゴシック" charset="-128"/>
              </a:defRPr>
            </a:lvl5pPr>
            <a:lvl6pPr marL="2514600" indent="-228600" algn="ctr" defTabSz="922338" eaLnBrk="0" fontAlgn="base" hangingPunct="0">
              <a:spcBef>
                <a:spcPct val="20000"/>
              </a:spcBef>
              <a:spcAft>
                <a:spcPct val="0"/>
              </a:spcAft>
              <a:defRPr kumimoji="1" sz="3600">
                <a:solidFill>
                  <a:schemeClr val="bg1"/>
                </a:solidFill>
                <a:latin typeface="Arial" charset="0"/>
                <a:ea typeface="ＭＳ Ｐゴシック" charset="-128"/>
              </a:defRPr>
            </a:lvl6pPr>
            <a:lvl7pPr marL="2971800" indent="-228600" algn="ctr" defTabSz="922338" eaLnBrk="0" fontAlgn="base" hangingPunct="0">
              <a:spcBef>
                <a:spcPct val="20000"/>
              </a:spcBef>
              <a:spcAft>
                <a:spcPct val="0"/>
              </a:spcAft>
              <a:defRPr kumimoji="1" sz="3600">
                <a:solidFill>
                  <a:schemeClr val="bg1"/>
                </a:solidFill>
                <a:latin typeface="Arial" charset="0"/>
                <a:ea typeface="ＭＳ Ｐゴシック" charset="-128"/>
              </a:defRPr>
            </a:lvl7pPr>
            <a:lvl8pPr marL="3429000" indent="-228600" algn="ctr" defTabSz="922338" eaLnBrk="0" fontAlgn="base" hangingPunct="0">
              <a:spcBef>
                <a:spcPct val="20000"/>
              </a:spcBef>
              <a:spcAft>
                <a:spcPct val="0"/>
              </a:spcAft>
              <a:defRPr kumimoji="1" sz="3600">
                <a:solidFill>
                  <a:schemeClr val="bg1"/>
                </a:solidFill>
                <a:latin typeface="Arial" charset="0"/>
                <a:ea typeface="ＭＳ Ｐゴシック" charset="-128"/>
              </a:defRPr>
            </a:lvl8pPr>
            <a:lvl9pPr marL="3886200" indent="-228600" algn="ctr" defTabSz="922338" eaLnBrk="0" fontAlgn="base" hangingPunct="0">
              <a:spcBef>
                <a:spcPct val="20000"/>
              </a:spcBef>
              <a:spcAft>
                <a:spcPct val="0"/>
              </a:spcAft>
              <a:defRPr kumimoji="1" sz="3600">
                <a:solidFill>
                  <a:schemeClr val="bg1"/>
                </a:solidFill>
                <a:latin typeface="Arial" charset="0"/>
                <a:ea typeface="ＭＳ Ｐゴシック" charset="-128"/>
              </a:defRPr>
            </a:lvl9pPr>
          </a:lstStyle>
          <a:p>
            <a:pPr algn="r" eaLnBrk="1" hangingPunct="1"/>
            <a:fld id="{575A49B0-1341-4CC6-90E6-90B0FD615CAF}" type="slidenum">
              <a:rPr lang="en-US" altLang="ja-JP" sz="1200">
                <a:latin typeface="Calibri" pitchFamily="34" charset="0"/>
              </a:rPr>
              <a:pPr algn="r" eaLnBrk="1" hangingPunct="1"/>
              <a:t>16</a:t>
            </a:fld>
            <a:endParaRPr lang="en-US" altLang="ja-JP" sz="1200">
              <a:latin typeface="Calibri" pitchFamily="34" charset="0"/>
            </a:endParaRPr>
          </a:p>
        </p:txBody>
      </p:sp>
      <p:sp>
        <p:nvSpPr>
          <p:cNvPr id="37892" name="Rectangle 2"/>
          <p:cNvSpPr>
            <a:spLocks noGrp="1" noRot="1" noChangeAspect="1" noTextEdit="1"/>
          </p:cNvSpPr>
          <p:nvPr>
            <p:ph type="sldImg"/>
          </p:nvPr>
        </p:nvSpPr>
        <p:spPr>
          <a:ln/>
        </p:spPr>
      </p:sp>
      <p:sp>
        <p:nvSpPr>
          <p:cNvPr id="37893" name="Rectangle 3"/>
          <p:cNvSpPr>
            <a:spLocks noGrp="1"/>
          </p:cNvSpPr>
          <p:nvPr>
            <p:ph type="body" idx="1"/>
          </p:nvPr>
        </p:nvSpPr>
        <p:spPr>
          <a:xfrm>
            <a:off x="988260" y="3199407"/>
            <a:ext cx="7889794" cy="3031472"/>
          </a:xfrm>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92254" tIns="46127" rIns="92254" bIns="46127"/>
          <a:lstStyle/>
          <a:p>
            <a:pPr eaLnBrk="1" hangingPunct="1"/>
            <a:endParaRPr lang="ja-JP" altLang="en-US" dirty="0" smtClean="0">
              <a:ea typeface="ＭＳ Ｐ明朝" charset="-128"/>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7"/>
          <p:cNvSpPr>
            <a:spLocks noGrp="1" noChangeArrowheads="1"/>
          </p:cNvSpPr>
          <p:nvPr>
            <p:ph type="sldNum" sz="quarter" idx="5"/>
          </p:nvPr>
        </p:nvSpPr>
        <p:spPr>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kumimoji="1" sz="3600">
                <a:solidFill>
                  <a:schemeClr val="bg1"/>
                </a:solidFill>
                <a:latin typeface="Arial" charset="0"/>
                <a:ea typeface="ＭＳ Ｐゴシック" charset="-128"/>
              </a:defRPr>
            </a:lvl1pPr>
            <a:lvl2pPr marL="742950" indent="-285750" eaLnBrk="0" hangingPunct="0">
              <a:defRPr kumimoji="1" sz="3600">
                <a:solidFill>
                  <a:schemeClr val="bg1"/>
                </a:solidFill>
                <a:latin typeface="Arial" charset="0"/>
                <a:ea typeface="ＭＳ Ｐゴシック" charset="-128"/>
              </a:defRPr>
            </a:lvl2pPr>
            <a:lvl3pPr marL="1143000" indent="-228600" eaLnBrk="0" hangingPunct="0">
              <a:defRPr kumimoji="1" sz="3600">
                <a:solidFill>
                  <a:schemeClr val="bg1"/>
                </a:solidFill>
                <a:latin typeface="Arial" charset="0"/>
                <a:ea typeface="ＭＳ Ｐゴシック" charset="-128"/>
              </a:defRPr>
            </a:lvl3pPr>
            <a:lvl4pPr marL="1600200" indent="-228600" eaLnBrk="0" hangingPunct="0">
              <a:defRPr kumimoji="1" sz="3600">
                <a:solidFill>
                  <a:schemeClr val="bg1"/>
                </a:solidFill>
                <a:latin typeface="Arial" charset="0"/>
                <a:ea typeface="ＭＳ Ｐゴシック" charset="-128"/>
              </a:defRPr>
            </a:lvl4pPr>
            <a:lvl5pPr marL="2057400" indent="-228600" eaLnBrk="0" hangingPunct="0">
              <a:defRPr kumimoji="1" sz="3600">
                <a:solidFill>
                  <a:schemeClr val="bg1"/>
                </a:solidFill>
                <a:latin typeface="Arial" charset="0"/>
                <a:ea typeface="ＭＳ Ｐゴシック" charset="-128"/>
              </a:defRPr>
            </a:lvl5pPr>
            <a:lvl6pPr marL="2514600" indent="-228600" algn="ctr" eaLnBrk="0" fontAlgn="base" hangingPunct="0">
              <a:spcBef>
                <a:spcPct val="20000"/>
              </a:spcBef>
              <a:spcAft>
                <a:spcPct val="0"/>
              </a:spcAft>
              <a:defRPr kumimoji="1" sz="3600">
                <a:solidFill>
                  <a:schemeClr val="bg1"/>
                </a:solidFill>
                <a:latin typeface="Arial" charset="0"/>
                <a:ea typeface="ＭＳ Ｐゴシック" charset="-128"/>
              </a:defRPr>
            </a:lvl6pPr>
            <a:lvl7pPr marL="2971800" indent="-228600" algn="ctr" eaLnBrk="0" fontAlgn="base" hangingPunct="0">
              <a:spcBef>
                <a:spcPct val="20000"/>
              </a:spcBef>
              <a:spcAft>
                <a:spcPct val="0"/>
              </a:spcAft>
              <a:defRPr kumimoji="1" sz="3600">
                <a:solidFill>
                  <a:schemeClr val="bg1"/>
                </a:solidFill>
                <a:latin typeface="Arial" charset="0"/>
                <a:ea typeface="ＭＳ Ｐゴシック" charset="-128"/>
              </a:defRPr>
            </a:lvl7pPr>
            <a:lvl8pPr marL="3429000" indent="-228600" algn="ctr" eaLnBrk="0" fontAlgn="base" hangingPunct="0">
              <a:spcBef>
                <a:spcPct val="20000"/>
              </a:spcBef>
              <a:spcAft>
                <a:spcPct val="0"/>
              </a:spcAft>
              <a:defRPr kumimoji="1" sz="3600">
                <a:solidFill>
                  <a:schemeClr val="bg1"/>
                </a:solidFill>
                <a:latin typeface="Arial" charset="0"/>
                <a:ea typeface="ＭＳ Ｐゴシック" charset="-128"/>
              </a:defRPr>
            </a:lvl8pPr>
            <a:lvl9pPr marL="3886200" indent="-228600" algn="ctr" eaLnBrk="0" fontAlgn="base" hangingPunct="0">
              <a:spcBef>
                <a:spcPct val="20000"/>
              </a:spcBef>
              <a:spcAft>
                <a:spcPct val="0"/>
              </a:spcAft>
              <a:defRPr kumimoji="1" sz="3600">
                <a:solidFill>
                  <a:schemeClr val="bg1"/>
                </a:solidFill>
                <a:latin typeface="Arial" charset="0"/>
                <a:ea typeface="ＭＳ Ｐゴシック" charset="-128"/>
              </a:defRPr>
            </a:lvl9pPr>
          </a:lstStyle>
          <a:p>
            <a:pPr eaLnBrk="1" hangingPunct="1"/>
            <a:fld id="{16F5929A-B2A8-4FB5-B83E-FA01540B5E0B}" type="slidenum">
              <a:rPr lang="en-US" altLang="ja-JP" sz="1200" smtClean="0">
                <a:solidFill>
                  <a:schemeClr val="tx1"/>
                </a:solidFill>
              </a:rPr>
              <a:pPr eaLnBrk="1" hangingPunct="1"/>
              <a:t>17</a:t>
            </a:fld>
            <a:endParaRPr lang="en-US" altLang="ja-JP" sz="1200" smtClean="0">
              <a:solidFill>
                <a:schemeClr val="tx1"/>
              </a:solidFill>
            </a:endParaRPr>
          </a:p>
        </p:txBody>
      </p:sp>
      <p:sp>
        <p:nvSpPr>
          <p:cNvPr id="37891" name="スライド番号プレースホルダ 6"/>
          <p:cNvSpPr txBox="1">
            <a:spLocks noGrp="1"/>
          </p:cNvSpPr>
          <p:nvPr/>
        </p:nvSpPr>
        <p:spPr bwMode="auto">
          <a:xfrm>
            <a:off x="5587733" y="6397729"/>
            <a:ext cx="4276254" cy="3369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92254" tIns="46127" rIns="92254" bIns="46127" anchor="b"/>
          <a:lstStyle>
            <a:lvl1pPr defTabSz="922338" eaLnBrk="0" hangingPunct="0">
              <a:defRPr kumimoji="1" sz="3600">
                <a:solidFill>
                  <a:schemeClr val="bg1"/>
                </a:solidFill>
                <a:latin typeface="Arial" charset="0"/>
                <a:ea typeface="ＭＳ Ｐゴシック" charset="-128"/>
              </a:defRPr>
            </a:lvl1pPr>
            <a:lvl2pPr marL="742950" indent="-285750" defTabSz="922338" eaLnBrk="0" hangingPunct="0">
              <a:defRPr kumimoji="1" sz="3600">
                <a:solidFill>
                  <a:schemeClr val="bg1"/>
                </a:solidFill>
                <a:latin typeface="Arial" charset="0"/>
                <a:ea typeface="ＭＳ Ｐゴシック" charset="-128"/>
              </a:defRPr>
            </a:lvl2pPr>
            <a:lvl3pPr marL="1143000" indent="-228600" defTabSz="922338" eaLnBrk="0" hangingPunct="0">
              <a:defRPr kumimoji="1" sz="3600">
                <a:solidFill>
                  <a:schemeClr val="bg1"/>
                </a:solidFill>
                <a:latin typeface="Arial" charset="0"/>
                <a:ea typeface="ＭＳ Ｐゴシック" charset="-128"/>
              </a:defRPr>
            </a:lvl3pPr>
            <a:lvl4pPr marL="1600200" indent="-228600" defTabSz="922338" eaLnBrk="0" hangingPunct="0">
              <a:defRPr kumimoji="1" sz="3600">
                <a:solidFill>
                  <a:schemeClr val="bg1"/>
                </a:solidFill>
                <a:latin typeface="Arial" charset="0"/>
                <a:ea typeface="ＭＳ Ｐゴシック" charset="-128"/>
              </a:defRPr>
            </a:lvl4pPr>
            <a:lvl5pPr marL="2057400" indent="-228600" defTabSz="922338" eaLnBrk="0" hangingPunct="0">
              <a:defRPr kumimoji="1" sz="3600">
                <a:solidFill>
                  <a:schemeClr val="bg1"/>
                </a:solidFill>
                <a:latin typeface="Arial" charset="0"/>
                <a:ea typeface="ＭＳ Ｐゴシック" charset="-128"/>
              </a:defRPr>
            </a:lvl5pPr>
            <a:lvl6pPr marL="2514600" indent="-228600" algn="ctr" defTabSz="922338" eaLnBrk="0" fontAlgn="base" hangingPunct="0">
              <a:spcBef>
                <a:spcPct val="20000"/>
              </a:spcBef>
              <a:spcAft>
                <a:spcPct val="0"/>
              </a:spcAft>
              <a:defRPr kumimoji="1" sz="3600">
                <a:solidFill>
                  <a:schemeClr val="bg1"/>
                </a:solidFill>
                <a:latin typeface="Arial" charset="0"/>
                <a:ea typeface="ＭＳ Ｐゴシック" charset="-128"/>
              </a:defRPr>
            </a:lvl6pPr>
            <a:lvl7pPr marL="2971800" indent="-228600" algn="ctr" defTabSz="922338" eaLnBrk="0" fontAlgn="base" hangingPunct="0">
              <a:spcBef>
                <a:spcPct val="20000"/>
              </a:spcBef>
              <a:spcAft>
                <a:spcPct val="0"/>
              </a:spcAft>
              <a:defRPr kumimoji="1" sz="3600">
                <a:solidFill>
                  <a:schemeClr val="bg1"/>
                </a:solidFill>
                <a:latin typeface="Arial" charset="0"/>
                <a:ea typeface="ＭＳ Ｐゴシック" charset="-128"/>
              </a:defRPr>
            </a:lvl7pPr>
            <a:lvl8pPr marL="3429000" indent="-228600" algn="ctr" defTabSz="922338" eaLnBrk="0" fontAlgn="base" hangingPunct="0">
              <a:spcBef>
                <a:spcPct val="20000"/>
              </a:spcBef>
              <a:spcAft>
                <a:spcPct val="0"/>
              </a:spcAft>
              <a:defRPr kumimoji="1" sz="3600">
                <a:solidFill>
                  <a:schemeClr val="bg1"/>
                </a:solidFill>
                <a:latin typeface="Arial" charset="0"/>
                <a:ea typeface="ＭＳ Ｐゴシック" charset="-128"/>
              </a:defRPr>
            </a:lvl8pPr>
            <a:lvl9pPr marL="3886200" indent="-228600" algn="ctr" defTabSz="922338" eaLnBrk="0" fontAlgn="base" hangingPunct="0">
              <a:spcBef>
                <a:spcPct val="20000"/>
              </a:spcBef>
              <a:spcAft>
                <a:spcPct val="0"/>
              </a:spcAft>
              <a:defRPr kumimoji="1" sz="3600">
                <a:solidFill>
                  <a:schemeClr val="bg1"/>
                </a:solidFill>
                <a:latin typeface="Arial" charset="0"/>
                <a:ea typeface="ＭＳ Ｐゴシック" charset="-128"/>
              </a:defRPr>
            </a:lvl9pPr>
          </a:lstStyle>
          <a:p>
            <a:pPr algn="r" eaLnBrk="1" hangingPunct="1"/>
            <a:fld id="{575A49B0-1341-4CC6-90E6-90B0FD615CAF}" type="slidenum">
              <a:rPr lang="en-US" altLang="ja-JP" sz="1200">
                <a:latin typeface="Calibri" pitchFamily="34" charset="0"/>
              </a:rPr>
              <a:pPr algn="r" eaLnBrk="1" hangingPunct="1"/>
              <a:t>17</a:t>
            </a:fld>
            <a:endParaRPr lang="en-US" altLang="ja-JP" sz="1200">
              <a:latin typeface="Calibri" pitchFamily="34" charset="0"/>
            </a:endParaRPr>
          </a:p>
        </p:txBody>
      </p:sp>
      <p:sp>
        <p:nvSpPr>
          <p:cNvPr id="37892" name="Rectangle 2"/>
          <p:cNvSpPr>
            <a:spLocks noGrp="1" noRot="1" noChangeAspect="1" noTextEdit="1"/>
          </p:cNvSpPr>
          <p:nvPr>
            <p:ph type="sldImg"/>
          </p:nvPr>
        </p:nvSpPr>
        <p:spPr>
          <a:ln/>
        </p:spPr>
      </p:sp>
      <p:sp>
        <p:nvSpPr>
          <p:cNvPr id="37893" name="Rectangle 3"/>
          <p:cNvSpPr>
            <a:spLocks noGrp="1"/>
          </p:cNvSpPr>
          <p:nvPr>
            <p:ph type="body" idx="1"/>
          </p:nvPr>
        </p:nvSpPr>
        <p:spPr>
          <a:xfrm>
            <a:off x="988260" y="3199407"/>
            <a:ext cx="7889794" cy="3031472"/>
          </a:xfrm>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92254" tIns="46127" rIns="92254" bIns="46127"/>
          <a:lstStyle/>
          <a:p>
            <a:pPr eaLnBrk="1" hangingPunct="1"/>
            <a:endParaRPr lang="ja-JP" altLang="en-US" dirty="0" smtClean="0">
              <a:ea typeface="ＭＳ Ｐ明朝" charset="-128"/>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7"/>
          <p:cNvSpPr>
            <a:spLocks noGrp="1" noChangeArrowheads="1"/>
          </p:cNvSpPr>
          <p:nvPr>
            <p:ph type="sldNum" sz="quarter" idx="5"/>
          </p:nvPr>
        </p:nvSpPr>
        <p:spPr>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kumimoji="1" sz="3600">
                <a:solidFill>
                  <a:schemeClr val="bg1"/>
                </a:solidFill>
                <a:latin typeface="Arial" charset="0"/>
                <a:ea typeface="ＭＳ Ｐゴシック" charset="-128"/>
              </a:defRPr>
            </a:lvl1pPr>
            <a:lvl2pPr marL="742950" indent="-285750" eaLnBrk="0" hangingPunct="0">
              <a:defRPr kumimoji="1" sz="3600">
                <a:solidFill>
                  <a:schemeClr val="bg1"/>
                </a:solidFill>
                <a:latin typeface="Arial" charset="0"/>
                <a:ea typeface="ＭＳ Ｐゴシック" charset="-128"/>
              </a:defRPr>
            </a:lvl2pPr>
            <a:lvl3pPr marL="1143000" indent="-228600" eaLnBrk="0" hangingPunct="0">
              <a:defRPr kumimoji="1" sz="3600">
                <a:solidFill>
                  <a:schemeClr val="bg1"/>
                </a:solidFill>
                <a:latin typeface="Arial" charset="0"/>
                <a:ea typeface="ＭＳ Ｐゴシック" charset="-128"/>
              </a:defRPr>
            </a:lvl3pPr>
            <a:lvl4pPr marL="1600200" indent="-228600" eaLnBrk="0" hangingPunct="0">
              <a:defRPr kumimoji="1" sz="3600">
                <a:solidFill>
                  <a:schemeClr val="bg1"/>
                </a:solidFill>
                <a:latin typeface="Arial" charset="0"/>
                <a:ea typeface="ＭＳ Ｐゴシック" charset="-128"/>
              </a:defRPr>
            </a:lvl4pPr>
            <a:lvl5pPr marL="2057400" indent="-228600" eaLnBrk="0" hangingPunct="0">
              <a:defRPr kumimoji="1" sz="3600">
                <a:solidFill>
                  <a:schemeClr val="bg1"/>
                </a:solidFill>
                <a:latin typeface="Arial" charset="0"/>
                <a:ea typeface="ＭＳ Ｐゴシック" charset="-128"/>
              </a:defRPr>
            </a:lvl5pPr>
            <a:lvl6pPr marL="2514600" indent="-228600" algn="ctr" eaLnBrk="0" fontAlgn="base" hangingPunct="0">
              <a:spcBef>
                <a:spcPct val="20000"/>
              </a:spcBef>
              <a:spcAft>
                <a:spcPct val="0"/>
              </a:spcAft>
              <a:defRPr kumimoji="1" sz="3600">
                <a:solidFill>
                  <a:schemeClr val="bg1"/>
                </a:solidFill>
                <a:latin typeface="Arial" charset="0"/>
                <a:ea typeface="ＭＳ Ｐゴシック" charset="-128"/>
              </a:defRPr>
            </a:lvl6pPr>
            <a:lvl7pPr marL="2971800" indent="-228600" algn="ctr" eaLnBrk="0" fontAlgn="base" hangingPunct="0">
              <a:spcBef>
                <a:spcPct val="20000"/>
              </a:spcBef>
              <a:spcAft>
                <a:spcPct val="0"/>
              </a:spcAft>
              <a:defRPr kumimoji="1" sz="3600">
                <a:solidFill>
                  <a:schemeClr val="bg1"/>
                </a:solidFill>
                <a:latin typeface="Arial" charset="0"/>
                <a:ea typeface="ＭＳ Ｐゴシック" charset="-128"/>
              </a:defRPr>
            </a:lvl7pPr>
            <a:lvl8pPr marL="3429000" indent="-228600" algn="ctr" eaLnBrk="0" fontAlgn="base" hangingPunct="0">
              <a:spcBef>
                <a:spcPct val="20000"/>
              </a:spcBef>
              <a:spcAft>
                <a:spcPct val="0"/>
              </a:spcAft>
              <a:defRPr kumimoji="1" sz="3600">
                <a:solidFill>
                  <a:schemeClr val="bg1"/>
                </a:solidFill>
                <a:latin typeface="Arial" charset="0"/>
                <a:ea typeface="ＭＳ Ｐゴシック" charset="-128"/>
              </a:defRPr>
            </a:lvl8pPr>
            <a:lvl9pPr marL="3886200" indent="-228600" algn="ctr" eaLnBrk="0" fontAlgn="base" hangingPunct="0">
              <a:spcBef>
                <a:spcPct val="20000"/>
              </a:spcBef>
              <a:spcAft>
                <a:spcPct val="0"/>
              </a:spcAft>
              <a:defRPr kumimoji="1" sz="3600">
                <a:solidFill>
                  <a:schemeClr val="bg1"/>
                </a:solidFill>
                <a:latin typeface="Arial" charset="0"/>
                <a:ea typeface="ＭＳ Ｐゴシック" charset="-128"/>
              </a:defRPr>
            </a:lvl9pPr>
          </a:lstStyle>
          <a:p>
            <a:pPr eaLnBrk="1" hangingPunct="1"/>
            <a:fld id="{16F5929A-B2A8-4FB5-B83E-FA01540B5E0B}" type="slidenum">
              <a:rPr lang="en-US" altLang="ja-JP" sz="1200" smtClean="0">
                <a:solidFill>
                  <a:schemeClr val="tx1"/>
                </a:solidFill>
              </a:rPr>
              <a:pPr eaLnBrk="1" hangingPunct="1"/>
              <a:t>18</a:t>
            </a:fld>
            <a:endParaRPr lang="en-US" altLang="ja-JP" sz="1200" smtClean="0">
              <a:solidFill>
                <a:schemeClr val="tx1"/>
              </a:solidFill>
            </a:endParaRPr>
          </a:p>
        </p:txBody>
      </p:sp>
      <p:sp>
        <p:nvSpPr>
          <p:cNvPr id="37891" name="スライド番号プレースホルダ 6"/>
          <p:cNvSpPr txBox="1">
            <a:spLocks noGrp="1"/>
          </p:cNvSpPr>
          <p:nvPr/>
        </p:nvSpPr>
        <p:spPr bwMode="auto">
          <a:xfrm>
            <a:off x="5587733" y="6397729"/>
            <a:ext cx="4276254" cy="3369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92254" tIns="46127" rIns="92254" bIns="46127" anchor="b"/>
          <a:lstStyle>
            <a:lvl1pPr defTabSz="922338" eaLnBrk="0" hangingPunct="0">
              <a:defRPr kumimoji="1" sz="3600">
                <a:solidFill>
                  <a:schemeClr val="bg1"/>
                </a:solidFill>
                <a:latin typeface="Arial" charset="0"/>
                <a:ea typeface="ＭＳ Ｐゴシック" charset="-128"/>
              </a:defRPr>
            </a:lvl1pPr>
            <a:lvl2pPr marL="742950" indent="-285750" defTabSz="922338" eaLnBrk="0" hangingPunct="0">
              <a:defRPr kumimoji="1" sz="3600">
                <a:solidFill>
                  <a:schemeClr val="bg1"/>
                </a:solidFill>
                <a:latin typeface="Arial" charset="0"/>
                <a:ea typeface="ＭＳ Ｐゴシック" charset="-128"/>
              </a:defRPr>
            </a:lvl2pPr>
            <a:lvl3pPr marL="1143000" indent="-228600" defTabSz="922338" eaLnBrk="0" hangingPunct="0">
              <a:defRPr kumimoji="1" sz="3600">
                <a:solidFill>
                  <a:schemeClr val="bg1"/>
                </a:solidFill>
                <a:latin typeface="Arial" charset="0"/>
                <a:ea typeface="ＭＳ Ｐゴシック" charset="-128"/>
              </a:defRPr>
            </a:lvl3pPr>
            <a:lvl4pPr marL="1600200" indent="-228600" defTabSz="922338" eaLnBrk="0" hangingPunct="0">
              <a:defRPr kumimoji="1" sz="3600">
                <a:solidFill>
                  <a:schemeClr val="bg1"/>
                </a:solidFill>
                <a:latin typeface="Arial" charset="0"/>
                <a:ea typeface="ＭＳ Ｐゴシック" charset="-128"/>
              </a:defRPr>
            </a:lvl4pPr>
            <a:lvl5pPr marL="2057400" indent="-228600" defTabSz="922338" eaLnBrk="0" hangingPunct="0">
              <a:defRPr kumimoji="1" sz="3600">
                <a:solidFill>
                  <a:schemeClr val="bg1"/>
                </a:solidFill>
                <a:latin typeface="Arial" charset="0"/>
                <a:ea typeface="ＭＳ Ｐゴシック" charset="-128"/>
              </a:defRPr>
            </a:lvl5pPr>
            <a:lvl6pPr marL="2514600" indent="-228600" algn="ctr" defTabSz="922338" eaLnBrk="0" fontAlgn="base" hangingPunct="0">
              <a:spcBef>
                <a:spcPct val="20000"/>
              </a:spcBef>
              <a:spcAft>
                <a:spcPct val="0"/>
              </a:spcAft>
              <a:defRPr kumimoji="1" sz="3600">
                <a:solidFill>
                  <a:schemeClr val="bg1"/>
                </a:solidFill>
                <a:latin typeface="Arial" charset="0"/>
                <a:ea typeface="ＭＳ Ｐゴシック" charset="-128"/>
              </a:defRPr>
            </a:lvl6pPr>
            <a:lvl7pPr marL="2971800" indent="-228600" algn="ctr" defTabSz="922338" eaLnBrk="0" fontAlgn="base" hangingPunct="0">
              <a:spcBef>
                <a:spcPct val="20000"/>
              </a:spcBef>
              <a:spcAft>
                <a:spcPct val="0"/>
              </a:spcAft>
              <a:defRPr kumimoji="1" sz="3600">
                <a:solidFill>
                  <a:schemeClr val="bg1"/>
                </a:solidFill>
                <a:latin typeface="Arial" charset="0"/>
                <a:ea typeface="ＭＳ Ｐゴシック" charset="-128"/>
              </a:defRPr>
            </a:lvl7pPr>
            <a:lvl8pPr marL="3429000" indent="-228600" algn="ctr" defTabSz="922338" eaLnBrk="0" fontAlgn="base" hangingPunct="0">
              <a:spcBef>
                <a:spcPct val="20000"/>
              </a:spcBef>
              <a:spcAft>
                <a:spcPct val="0"/>
              </a:spcAft>
              <a:defRPr kumimoji="1" sz="3600">
                <a:solidFill>
                  <a:schemeClr val="bg1"/>
                </a:solidFill>
                <a:latin typeface="Arial" charset="0"/>
                <a:ea typeface="ＭＳ Ｐゴシック" charset="-128"/>
              </a:defRPr>
            </a:lvl8pPr>
            <a:lvl9pPr marL="3886200" indent="-228600" algn="ctr" defTabSz="922338" eaLnBrk="0" fontAlgn="base" hangingPunct="0">
              <a:spcBef>
                <a:spcPct val="20000"/>
              </a:spcBef>
              <a:spcAft>
                <a:spcPct val="0"/>
              </a:spcAft>
              <a:defRPr kumimoji="1" sz="3600">
                <a:solidFill>
                  <a:schemeClr val="bg1"/>
                </a:solidFill>
                <a:latin typeface="Arial" charset="0"/>
                <a:ea typeface="ＭＳ Ｐゴシック" charset="-128"/>
              </a:defRPr>
            </a:lvl9pPr>
          </a:lstStyle>
          <a:p>
            <a:pPr algn="r" eaLnBrk="1" hangingPunct="1"/>
            <a:fld id="{575A49B0-1341-4CC6-90E6-90B0FD615CAF}" type="slidenum">
              <a:rPr lang="en-US" altLang="ja-JP" sz="1200">
                <a:latin typeface="Calibri" pitchFamily="34" charset="0"/>
              </a:rPr>
              <a:pPr algn="r" eaLnBrk="1" hangingPunct="1"/>
              <a:t>18</a:t>
            </a:fld>
            <a:endParaRPr lang="en-US" altLang="ja-JP" sz="1200">
              <a:latin typeface="Calibri" pitchFamily="34" charset="0"/>
            </a:endParaRPr>
          </a:p>
        </p:txBody>
      </p:sp>
      <p:sp>
        <p:nvSpPr>
          <p:cNvPr id="37892" name="Rectangle 2"/>
          <p:cNvSpPr>
            <a:spLocks noGrp="1" noRot="1" noChangeAspect="1" noTextEdit="1"/>
          </p:cNvSpPr>
          <p:nvPr>
            <p:ph type="sldImg"/>
          </p:nvPr>
        </p:nvSpPr>
        <p:spPr>
          <a:ln/>
        </p:spPr>
      </p:sp>
      <p:sp>
        <p:nvSpPr>
          <p:cNvPr id="37893" name="Rectangle 3"/>
          <p:cNvSpPr>
            <a:spLocks noGrp="1"/>
          </p:cNvSpPr>
          <p:nvPr>
            <p:ph type="body" idx="1"/>
          </p:nvPr>
        </p:nvSpPr>
        <p:spPr>
          <a:xfrm>
            <a:off x="988260" y="3199407"/>
            <a:ext cx="7889794" cy="3031472"/>
          </a:xfrm>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92254" tIns="46127" rIns="92254" bIns="46127"/>
          <a:lstStyle/>
          <a:p>
            <a:pPr eaLnBrk="1" hangingPunct="1"/>
            <a:endParaRPr lang="ja-JP" altLang="en-US" dirty="0" smtClean="0">
              <a:ea typeface="ＭＳ Ｐ明朝" charset="-128"/>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7"/>
          <p:cNvSpPr>
            <a:spLocks noGrp="1" noChangeArrowheads="1"/>
          </p:cNvSpPr>
          <p:nvPr>
            <p:ph type="sldNum" sz="quarter" idx="5"/>
          </p:nvPr>
        </p:nvSpPr>
        <p:spPr>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kumimoji="1" sz="3600">
                <a:solidFill>
                  <a:schemeClr val="bg1"/>
                </a:solidFill>
                <a:latin typeface="Arial" charset="0"/>
                <a:ea typeface="ＭＳ Ｐゴシック" charset="-128"/>
              </a:defRPr>
            </a:lvl1pPr>
            <a:lvl2pPr marL="742950" indent="-285750" eaLnBrk="0" hangingPunct="0">
              <a:defRPr kumimoji="1" sz="3600">
                <a:solidFill>
                  <a:schemeClr val="bg1"/>
                </a:solidFill>
                <a:latin typeface="Arial" charset="0"/>
                <a:ea typeface="ＭＳ Ｐゴシック" charset="-128"/>
              </a:defRPr>
            </a:lvl2pPr>
            <a:lvl3pPr marL="1143000" indent="-228600" eaLnBrk="0" hangingPunct="0">
              <a:defRPr kumimoji="1" sz="3600">
                <a:solidFill>
                  <a:schemeClr val="bg1"/>
                </a:solidFill>
                <a:latin typeface="Arial" charset="0"/>
                <a:ea typeface="ＭＳ Ｐゴシック" charset="-128"/>
              </a:defRPr>
            </a:lvl3pPr>
            <a:lvl4pPr marL="1600200" indent="-228600" eaLnBrk="0" hangingPunct="0">
              <a:defRPr kumimoji="1" sz="3600">
                <a:solidFill>
                  <a:schemeClr val="bg1"/>
                </a:solidFill>
                <a:latin typeface="Arial" charset="0"/>
                <a:ea typeface="ＭＳ Ｐゴシック" charset="-128"/>
              </a:defRPr>
            </a:lvl4pPr>
            <a:lvl5pPr marL="2057400" indent="-228600" eaLnBrk="0" hangingPunct="0">
              <a:defRPr kumimoji="1" sz="3600">
                <a:solidFill>
                  <a:schemeClr val="bg1"/>
                </a:solidFill>
                <a:latin typeface="Arial" charset="0"/>
                <a:ea typeface="ＭＳ Ｐゴシック" charset="-128"/>
              </a:defRPr>
            </a:lvl5pPr>
            <a:lvl6pPr marL="2514600" indent="-228600" algn="ctr" eaLnBrk="0" fontAlgn="base" hangingPunct="0">
              <a:spcBef>
                <a:spcPct val="20000"/>
              </a:spcBef>
              <a:spcAft>
                <a:spcPct val="0"/>
              </a:spcAft>
              <a:defRPr kumimoji="1" sz="3600">
                <a:solidFill>
                  <a:schemeClr val="bg1"/>
                </a:solidFill>
                <a:latin typeface="Arial" charset="0"/>
                <a:ea typeface="ＭＳ Ｐゴシック" charset="-128"/>
              </a:defRPr>
            </a:lvl6pPr>
            <a:lvl7pPr marL="2971800" indent="-228600" algn="ctr" eaLnBrk="0" fontAlgn="base" hangingPunct="0">
              <a:spcBef>
                <a:spcPct val="20000"/>
              </a:spcBef>
              <a:spcAft>
                <a:spcPct val="0"/>
              </a:spcAft>
              <a:defRPr kumimoji="1" sz="3600">
                <a:solidFill>
                  <a:schemeClr val="bg1"/>
                </a:solidFill>
                <a:latin typeface="Arial" charset="0"/>
                <a:ea typeface="ＭＳ Ｐゴシック" charset="-128"/>
              </a:defRPr>
            </a:lvl7pPr>
            <a:lvl8pPr marL="3429000" indent="-228600" algn="ctr" eaLnBrk="0" fontAlgn="base" hangingPunct="0">
              <a:spcBef>
                <a:spcPct val="20000"/>
              </a:spcBef>
              <a:spcAft>
                <a:spcPct val="0"/>
              </a:spcAft>
              <a:defRPr kumimoji="1" sz="3600">
                <a:solidFill>
                  <a:schemeClr val="bg1"/>
                </a:solidFill>
                <a:latin typeface="Arial" charset="0"/>
                <a:ea typeface="ＭＳ Ｐゴシック" charset="-128"/>
              </a:defRPr>
            </a:lvl8pPr>
            <a:lvl9pPr marL="3886200" indent="-228600" algn="ctr" eaLnBrk="0" fontAlgn="base" hangingPunct="0">
              <a:spcBef>
                <a:spcPct val="20000"/>
              </a:spcBef>
              <a:spcAft>
                <a:spcPct val="0"/>
              </a:spcAft>
              <a:defRPr kumimoji="1" sz="3600">
                <a:solidFill>
                  <a:schemeClr val="bg1"/>
                </a:solidFill>
                <a:latin typeface="Arial" charset="0"/>
                <a:ea typeface="ＭＳ Ｐゴシック" charset="-128"/>
              </a:defRPr>
            </a:lvl9pPr>
          </a:lstStyle>
          <a:p>
            <a:pPr eaLnBrk="1" hangingPunct="1"/>
            <a:fld id="{16F5929A-B2A8-4FB5-B83E-FA01540B5E0B}" type="slidenum">
              <a:rPr lang="en-US" altLang="ja-JP" sz="1200" smtClean="0">
                <a:solidFill>
                  <a:schemeClr val="tx1"/>
                </a:solidFill>
              </a:rPr>
              <a:pPr eaLnBrk="1" hangingPunct="1"/>
              <a:t>19</a:t>
            </a:fld>
            <a:endParaRPr lang="en-US" altLang="ja-JP" sz="1200" smtClean="0">
              <a:solidFill>
                <a:schemeClr val="tx1"/>
              </a:solidFill>
            </a:endParaRPr>
          </a:p>
        </p:txBody>
      </p:sp>
      <p:sp>
        <p:nvSpPr>
          <p:cNvPr id="37891" name="スライド番号プレースホルダ 6"/>
          <p:cNvSpPr txBox="1">
            <a:spLocks noGrp="1"/>
          </p:cNvSpPr>
          <p:nvPr/>
        </p:nvSpPr>
        <p:spPr bwMode="auto">
          <a:xfrm>
            <a:off x="5587733" y="6397729"/>
            <a:ext cx="4276254" cy="3369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92254" tIns="46127" rIns="92254" bIns="46127" anchor="b"/>
          <a:lstStyle>
            <a:lvl1pPr defTabSz="922338" eaLnBrk="0" hangingPunct="0">
              <a:defRPr kumimoji="1" sz="3600">
                <a:solidFill>
                  <a:schemeClr val="bg1"/>
                </a:solidFill>
                <a:latin typeface="Arial" charset="0"/>
                <a:ea typeface="ＭＳ Ｐゴシック" charset="-128"/>
              </a:defRPr>
            </a:lvl1pPr>
            <a:lvl2pPr marL="742950" indent="-285750" defTabSz="922338" eaLnBrk="0" hangingPunct="0">
              <a:defRPr kumimoji="1" sz="3600">
                <a:solidFill>
                  <a:schemeClr val="bg1"/>
                </a:solidFill>
                <a:latin typeface="Arial" charset="0"/>
                <a:ea typeface="ＭＳ Ｐゴシック" charset="-128"/>
              </a:defRPr>
            </a:lvl2pPr>
            <a:lvl3pPr marL="1143000" indent="-228600" defTabSz="922338" eaLnBrk="0" hangingPunct="0">
              <a:defRPr kumimoji="1" sz="3600">
                <a:solidFill>
                  <a:schemeClr val="bg1"/>
                </a:solidFill>
                <a:latin typeface="Arial" charset="0"/>
                <a:ea typeface="ＭＳ Ｐゴシック" charset="-128"/>
              </a:defRPr>
            </a:lvl3pPr>
            <a:lvl4pPr marL="1600200" indent="-228600" defTabSz="922338" eaLnBrk="0" hangingPunct="0">
              <a:defRPr kumimoji="1" sz="3600">
                <a:solidFill>
                  <a:schemeClr val="bg1"/>
                </a:solidFill>
                <a:latin typeface="Arial" charset="0"/>
                <a:ea typeface="ＭＳ Ｐゴシック" charset="-128"/>
              </a:defRPr>
            </a:lvl4pPr>
            <a:lvl5pPr marL="2057400" indent="-228600" defTabSz="922338" eaLnBrk="0" hangingPunct="0">
              <a:defRPr kumimoji="1" sz="3600">
                <a:solidFill>
                  <a:schemeClr val="bg1"/>
                </a:solidFill>
                <a:latin typeface="Arial" charset="0"/>
                <a:ea typeface="ＭＳ Ｐゴシック" charset="-128"/>
              </a:defRPr>
            </a:lvl5pPr>
            <a:lvl6pPr marL="2514600" indent="-228600" algn="ctr" defTabSz="922338" eaLnBrk="0" fontAlgn="base" hangingPunct="0">
              <a:spcBef>
                <a:spcPct val="20000"/>
              </a:spcBef>
              <a:spcAft>
                <a:spcPct val="0"/>
              </a:spcAft>
              <a:defRPr kumimoji="1" sz="3600">
                <a:solidFill>
                  <a:schemeClr val="bg1"/>
                </a:solidFill>
                <a:latin typeface="Arial" charset="0"/>
                <a:ea typeface="ＭＳ Ｐゴシック" charset="-128"/>
              </a:defRPr>
            </a:lvl6pPr>
            <a:lvl7pPr marL="2971800" indent="-228600" algn="ctr" defTabSz="922338" eaLnBrk="0" fontAlgn="base" hangingPunct="0">
              <a:spcBef>
                <a:spcPct val="20000"/>
              </a:spcBef>
              <a:spcAft>
                <a:spcPct val="0"/>
              </a:spcAft>
              <a:defRPr kumimoji="1" sz="3600">
                <a:solidFill>
                  <a:schemeClr val="bg1"/>
                </a:solidFill>
                <a:latin typeface="Arial" charset="0"/>
                <a:ea typeface="ＭＳ Ｐゴシック" charset="-128"/>
              </a:defRPr>
            </a:lvl7pPr>
            <a:lvl8pPr marL="3429000" indent="-228600" algn="ctr" defTabSz="922338" eaLnBrk="0" fontAlgn="base" hangingPunct="0">
              <a:spcBef>
                <a:spcPct val="20000"/>
              </a:spcBef>
              <a:spcAft>
                <a:spcPct val="0"/>
              </a:spcAft>
              <a:defRPr kumimoji="1" sz="3600">
                <a:solidFill>
                  <a:schemeClr val="bg1"/>
                </a:solidFill>
                <a:latin typeface="Arial" charset="0"/>
                <a:ea typeface="ＭＳ Ｐゴシック" charset="-128"/>
              </a:defRPr>
            </a:lvl8pPr>
            <a:lvl9pPr marL="3886200" indent="-228600" algn="ctr" defTabSz="922338" eaLnBrk="0" fontAlgn="base" hangingPunct="0">
              <a:spcBef>
                <a:spcPct val="20000"/>
              </a:spcBef>
              <a:spcAft>
                <a:spcPct val="0"/>
              </a:spcAft>
              <a:defRPr kumimoji="1" sz="3600">
                <a:solidFill>
                  <a:schemeClr val="bg1"/>
                </a:solidFill>
                <a:latin typeface="Arial" charset="0"/>
                <a:ea typeface="ＭＳ Ｐゴシック" charset="-128"/>
              </a:defRPr>
            </a:lvl9pPr>
          </a:lstStyle>
          <a:p>
            <a:pPr algn="r" eaLnBrk="1" hangingPunct="1"/>
            <a:fld id="{575A49B0-1341-4CC6-90E6-90B0FD615CAF}" type="slidenum">
              <a:rPr lang="en-US" altLang="ja-JP" sz="1200">
                <a:latin typeface="Calibri" pitchFamily="34" charset="0"/>
              </a:rPr>
              <a:pPr algn="r" eaLnBrk="1" hangingPunct="1"/>
              <a:t>19</a:t>
            </a:fld>
            <a:endParaRPr lang="en-US" altLang="ja-JP" sz="1200">
              <a:latin typeface="Calibri" pitchFamily="34" charset="0"/>
            </a:endParaRPr>
          </a:p>
        </p:txBody>
      </p:sp>
      <p:sp>
        <p:nvSpPr>
          <p:cNvPr id="37892" name="Rectangle 2"/>
          <p:cNvSpPr>
            <a:spLocks noGrp="1" noRot="1" noChangeAspect="1" noTextEdit="1"/>
          </p:cNvSpPr>
          <p:nvPr>
            <p:ph type="sldImg"/>
          </p:nvPr>
        </p:nvSpPr>
        <p:spPr>
          <a:ln/>
        </p:spPr>
      </p:sp>
      <p:sp>
        <p:nvSpPr>
          <p:cNvPr id="37893" name="Rectangle 3"/>
          <p:cNvSpPr>
            <a:spLocks noGrp="1"/>
          </p:cNvSpPr>
          <p:nvPr>
            <p:ph type="body" idx="1"/>
          </p:nvPr>
        </p:nvSpPr>
        <p:spPr>
          <a:xfrm>
            <a:off x="988260" y="3199407"/>
            <a:ext cx="7889794" cy="3031472"/>
          </a:xfrm>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92254" tIns="46127" rIns="92254" bIns="46127"/>
          <a:lstStyle/>
          <a:p>
            <a:pPr eaLnBrk="1" hangingPunct="1"/>
            <a:endParaRPr lang="ja-JP" altLang="en-US" dirty="0" smtClean="0">
              <a:ea typeface="ＭＳ Ｐ明朝" charset="-128"/>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7"/>
          <p:cNvSpPr>
            <a:spLocks noGrp="1" noChangeArrowheads="1"/>
          </p:cNvSpPr>
          <p:nvPr>
            <p:ph type="sldNum" sz="quarter" idx="5"/>
          </p:nvPr>
        </p:nvSpPr>
        <p:spPr>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kumimoji="1" sz="3600">
                <a:solidFill>
                  <a:schemeClr val="bg1"/>
                </a:solidFill>
                <a:latin typeface="Arial" charset="0"/>
                <a:ea typeface="ＭＳ Ｐゴシック" charset="-128"/>
              </a:defRPr>
            </a:lvl1pPr>
            <a:lvl2pPr marL="742950" indent="-285750" eaLnBrk="0" hangingPunct="0">
              <a:defRPr kumimoji="1" sz="3600">
                <a:solidFill>
                  <a:schemeClr val="bg1"/>
                </a:solidFill>
                <a:latin typeface="Arial" charset="0"/>
                <a:ea typeface="ＭＳ Ｐゴシック" charset="-128"/>
              </a:defRPr>
            </a:lvl2pPr>
            <a:lvl3pPr marL="1143000" indent="-228600" eaLnBrk="0" hangingPunct="0">
              <a:defRPr kumimoji="1" sz="3600">
                <a:solidFill>
                  <a:schemeClr val="bg1"/>
                </a:solidFill>
                <a:latin typeface="Arial" charset="0"/>
                <a:ea typeface="ＭＳ Ｐゴシック" charset="-128"/>
              </a:defRPr>
            </a:lvl3pPr>
            <a:lvl4pPr marL="1600200" indent="-228600" eaLnBrk="0" hangingPunct="0">
              <a:defRPr kumimoji="1" sz="3600">
                <a:solidFill>
                  <a:schemeClr val="bg1"/>
                </a:solidFill>
                <a:latin typeface="Arial" charset="0"/>
                <a:ea typeface="ＭＳ Ｐゴシック" charset="-128"/>
              </a:defRPr>
            </a:lvl4pPr>
            <a:lvl5pPr marL="2057400" indent="-228600" eaLnBrk="0" hangingPunct="0">
              <a:defRPr kumimoji="1" sz="3600">
                <a:solidFill>
                  <a:schemeClr val="bg1"/>
                </a:solidFill>
                <a:latin typeface="Arial" charset="0"/>
                <a:ea typeface="ＭＳ Ｐゴシック" charset="-128"/>
              </a:defRPr>
            </a:lvl5pPr>
            <a:lvl6pPr marL="2514600" indent="-228600" algn="ctr" eaLnBrk="0" fontAlgn="base" hangingPunct="0">
              <a:spcBef>
                <a:spcPct val="20000"/>
              </a:spcBef>
              <a:spcAft>
                <a:spcPct val="0"/>
              </a:spcAft>
              <a:defRPr kumimoji="1" sz="3600">
                <a:solidFill>
                  <a:schemeClr val="bg1"/>
                </a:solidFill>
                <a:latin typeface="Arial" charset="0"/>
                <a:ea typeface="ＭＳ Ｐゴシック" charset="-128"/>
              </a:defRPr>
            </a:lvl6pPr>
            <a:lvl7pPr marL="2971800" indent="-228600" algn="ctr" eaLnBrk="0" fontAlgn="base" hangingPunct="0">
              <a:spcBef>
                <a:spcPct val="20000"/>
              </a:spcBef>
              <a:spcAft>
                <a:spcPct val="0"/>
              </a:spcAft>
              <a:defRPr kumimoji="1" sz="3600">
                <a:solidFill>
                  <a:schemeClr val="bg1"/>
                </a:solidFill>
                <a:latin typeface="Arial" charset="0"/>
                <a:ea typeface="ＭＳ Ｐゴシック" charset="-128"/>
              </a:defRPr>
            </a:lvl7pPr>
            <a:lvl8pPr marL="3429000" indent="-228600" algn="ctr" eaLnBrk="0" fontAlgn="base" hangingPunct="0">
              <a:spcBef>
                <a:spcPct val="20000"/>
              </a:spcBef>
              <a:spcAft>
                <a:spcPct val="0"/>
              </a:spcAft>
              <a:defRPr kumimoji="1" sz="3600">
                <a:solidFill>
                  <a:schemeClr val="bg1"/>
                </a:solidFill>
                <a:latin typeface="Arial" charset="0"/>
                <a:ea typeface="ＭＳ Ｐゴシック" charset="-128"/>
              </a:defRPr>
            </a:lvl8pPr>
            <a:lvl9pPr marL="3886200" indent="-228600" algn="ctr" eaLnBrk="0" fontAlgn="base" hangingPunct="0">
              <a:spcBef>
                <a:spcPct val="20000"/>
              </a:spcBef>
              <a:spcAft>
                <a:spcPct val="0"/>
              </a:spcAft>
              <a:defRPr kumimoji="1" sz="3600">
                <a:solidFill>
                  <a:schemeClr val="bg1"/>
                </a:solidFill>
                <a:latin typeface="Arial" charset="0"/>
                <a:ea typeface="ＭＳ Ｐゴシック" charset="-128"/>
              </a:defRPr>
            </a:lvl9pPr>
          </a:lstStyle>
          <a:p>
            <a:pPr eaLnBrk="1" hangingPunct="1"/>
            <a:fld id="{16F5929A-B2A8-4FB5-B83E-FA01540B5E0B}" type="slidenum">
              <a:rPr lang="en-US" altLang="ja-JP" sz="1200" smtClean="0">
                <a:solidFill>
                  <a:schemeClr val="tx1"/>
                </a:solidFill>
              </a:rPr>
              <a:pPr eaLnBrk="1" hangingPunct="1"/>
              <a:t>20</a:t>
            </a:fld>
            <a:endParaRPr lang="en-US" altLang="ja-JP" sz="1200" smtClean="0">
              <a:solidFill>
                <a:schemeClr val="tx1"/>
              </a:solidFill>
            </a:endParaRPr>
          </a:p>
        </p:txBody>
      </p:sp>
      <p:sp>
        <p:nvSpPr>
          <p:cNvPr id="37891" name="スライド番号プレースホルダ 6"/>
          <p:cNvSpPr txBox="1">
            <a:spLocks noGrp="1"/>
          </p:cNvSpPr>
          <p:nvPr/>
        </p:nvSpPr>
        <p:spPr bwMode="auto">
          <a:xfrm>
            <a:off x="5587733" y="6397729"/>
            <a:ext cx="4276254" cy="3369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92254" tIns="46127" rIns="92254" bIns="46127" anchor="b"/>
          <a:lstStyle>
            <a:lvl1pPr defTabSz="922338" eaLnBrk="0" hangingPunct="0">
              <a:defRPr kumimoji="1" sz="3600">
                <a:solidFill>
                  <a:schemeClr val="bg1"/>
                </a:solidFill>
                <a:latin typeface="Arial" charset="0"/>
                <a:ea typeface="ＭＳ Ｐゴシック" charset="-128"/>
              </a:defRPr>
            </a:lvl1pPr>
            <a:lvl2pPr marL="742950" indent="-285750" defTabSz="922338" eaLnBrk="0" hangingPunct="0">
              <a:defRPr kumimoji="1" sz="3600">
                <a:solidFill>
                  <a:schemeClr val="bg1"/>
                </a:solidFill>
                <a:latin typeface="Arial" charset="0"/>
                <a:ea typeface="ＭＳ Ｐゴシック" charset="-128"/>
              </a:defRPr>
            </a:lvl2pPr>
            <a:lvl3pPr marL="1143000" indent="-228600" defTabSz="922338" eaLnBrk="0" hangingPunct="0">
              <a:defRPr kumimoji="1" sz="3600">
                <a:solidFill>
                  <a:schemeClr val="bg1"/>
                </a:solidFill>
                <a:latin typeface="Arial" charset="0"/>
                <a:ea typeface="ＭＳ Ｐゴシック" charset="-128"/>
              </a:defRPr>
            </a:lvl3pPr>
            <a:lvl4pPr marL="1600200" indent="-228600" defTabSz="922338" eaLnBrk="0" hangingPunct="0">
              <a:defRPr kumimoji="1" sz="3600">
                <a:solidFill>
                  <a:schemeClr val="bg1"/>
                </a:solidFill>
                <a:latin typeface="Arial" charset="0"/>
                <a:ea typeface="ＭＳ Ｐゴシック" charset="-128"/>
              </a:defRPr>
            </a:lvl4pPr>
            <a:lvl5pPr marL="2057400" indent="-228600" defTabSz="922338" eaLnBrk="0" hangingPunct="0">
              <a:defRPr kumimoji="1" sz="3600">
                <a:solidFill>
                  <a:schemeClr val="bg1"/>
                </a:solidFill>
                <a:latin typeface="Arial" charset="0"/>
                <a:ea typeface="ＭＳ Ｐゴシック" charset="-128"/>
              </a:defRPr>
            </a:lvl5pPr>
            <a:lvl6pPr marL="2514600" indent="-228600" algn="ctr" defTabSz="922338" eaLnBrk="0" fontAlgn="base" hangingPunct="0">
              <a:spcBef>
                <a:spcPct val="20000"/>
              </a:spcBef>
              <a:spcAft>
                <a:spcPct val="0"/>
              </a:spcAft>
              <a:defRPr kumimoji="1" sz="3600">
                <a:solidFill>
                  <a:schemeClr val="bg1"/>
                </a:solidFill>
                <a:latin typeface="Arial" charset="0"/>
                <a:ea typeface="ＭＳ Ｐゴシック" charset="-128"/>
              </a:defRPr>
            </a:lvl6pPr>
            <a:lvl7pPr marL="2971800" indent="-228600" algn="ctr" defTabSz="922338" eaLnBrk="0" fontAlgn="base" hangingPunct="0">
              <a:spcBef>
                <a:spcPct val="20000"/>
              </a:spcBef>
              <a:spcAft>
                <a:spcPct val="0"/>
              </a:spcAft>
              <a:defRPr kumimoji="1" sz="3600">
                <a:solidFill>
                  <a:schemeClr val="bg1"/>
                </a:solidFill>
                <a:latin typeface="Arial" charset="0"/>
                <a:ea typeface="ＭＳ Ｐゴシック" charset="-128"/>
              </a:defRPr>
            </a:lvl7pPr>
            <a:lvl8pPr marL="3429000" indent="-228600" algn="ctr" defTabSz="922338" eaLnBrk="0" fontAlgn="base" hangingPunct="0">
              <a:spcBef>
                <a:spcPct val="20000"/>
              </a:spcBef>
              <a:spcAft>
                <a:spcPct val="0"/>
              </a:spcAft>
              <a:defRPr kumimoji="1" sz="3600">
                <a:solidFill>
                  <a:schemeClr val="bg1"/>
                </a:solidFill>
                <a:latin typeface="Arial" charset="0"/>
                <a:ea typeface="ＭＳ Ｐゴシック" charset="-128"/>
              </a:defRPr>
            </a:lvl8pPr>
            <a:lvl9pPr marL="3886200" indent="-228600" algn="ctr" defTabSz="922338" eaLnBrk="0" fontAlgn="base" hangingPunct="0">
              <a:spcBef>
                <a:spcPct val="20000"/>
              </a:spcBef>
              <a:spcAft>
                <a:spcPct val="0"/>
              </a:spcAft>
              <a:defRPr kumimoji="1" sz="3600">
                <a:solidFill>
                  <a:schemeClr val="bg1"/>
                </a:solidFill>
                <a:latin typeface="Arial" charset="0"/>
                <a:ea typeface="ＭＳ Ｐゴシック" charset="-128"/>
              </a:defRPr>
            </a:lvl9pPr>
          </a:lstStyle>
          <a:p>
            <a:pPr algn="r" eaLnBrk="1" hangingPunct="1"/>
            <a:fld id="{575A49B0-1341-4CC6-90E6-90B0FD615CAF}" type="slidenum">
              <a:rPr lang="en-US" altLang="ja-JP" sz="1200">
                <a:latin typeface="Calibri" pitchFamily="34" charset="0"/>
              </a:rPr>
              <a:pPr algn="r" eaLnBrk="1" hangingPunct="1"/>
              <a:t>20</a:t>
            </a:fld>
            <a:endParaRPr lang="en-US" altLang="ja-JP" sz="1200">
              <a:latin typeface="Calibri" pitchFamily="34" charset="0"/>
            </a:endParaRPr>
          </a:p>
        </p:txBody>
      </p:sp>
      <p:sp>
        <p:nvSpPr>
          <p:cNvPr id="37892" name="Rectangle 2"/>
          <p:cNvSpPr>
            <a:spLocks noGrp="1" noRot="1" noChangeAspect="1" noTextEdit="1"/>
          </p:cNvSpPr>
          <p:nvPr>
            <p:ph type="sldImg"/>
          </p:nvPr>
        </p:nvSpPr>
        <p:spPr>
          <a:ln/>
        </p:spPr>
      </p:sp>
      <p:sp>
        <p:nvSpPr>
          <p:cNvPr id="37893" name="Rectangle 3"/>
          <p:cNvSpPr>
            <a:spLocks noGrp="1"/>
          </p:cNvSpPr>
          <p:nvPr>
            <p:ph type="body" idx="1"/>
          </p:nvPr>
        </p:nvSpPr>
        <p:spPr>
          <a:xfrm>
            <a:off x="988260" y="3199407"/>
            <a:ext cx="7889794" cy="3031472"/>
          </a:xfrm>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92254" tIns="46127" rIns="92254" bIns="46127"/>
          <a:lstStyle/>
          <a:p>
            <a:pPr eaLnBrk="1" hangingPunct="1"/>
            <a:endParaRPr lang="ja-JP" altLang="en-US" dirty="0" smtClean="0">
              <a:ea typeface="ＭＳ Ｐ明朝" charset="-128"/>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7"/>
          <p:cNvSpPr>
            <a:spLocks noGrp="1" noChangeArrowheads="1"/>
          </p:cNvSpPr>
          <p:nvPr>
            <p:ph type="sldNum" sz="quarter" idx="5"/>
          </p:nvPr>
        </p:nvSpPr>
        <p:spPr>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kumimoji="1" sz="3600">
                <a:solidFill>
                  <a:schemeClr val="bg1"/>
                </a:solidFill>
                <a:latin typeface="Arial" charset="0"/>
                <a:ea typeface="ＭＳ Ｐゴシック" charset="-128"/>
              </a:defRPr>
            </a:lvl1pPr>
            <a:lvl2pPr marL="742950" indent="-285750" eaLnBrk="0" hangingPunct="0">
              <a:defRPr kumimoji="1" sz="3600">
                <a:solidFill>
                  <a:schemeClr val="bg1"/>
                </a:solidFill>
                <a:latin typeface="Arial" charset="0"/>
                <a:ea typeface="ＭＳ Ｐゴシック" charset="-128"/>
              </a:defRPr>
            </a:lvl2pPr>
            <a:lvl3pPr marL="1143000" indent="-228600" eaLnBrk="0" hangingPunct="0">
              <a:defRPr kumimoji="1" sz="3600">
                <a:solidFill>
                  <a:schemeClr val="bg1"/>
                </a:solidFill>
                <a:latin typeface="Arial" charset="0"/>
                <a:ea typeface="ＭＳ Ｐゴシック" charset="-128"/>
              </a:defRPr>
            </a:lvl3pPr>
            <a:lvl4pPr marL="1600200" indent="-228600" eaLnBrk="0" hangingPunct="0">
              <a:defRPr kumimoji="1" sz="3600">
                <a:solidFill>
                  <a:schemeClr val="bg1"/>
                </a:solidFill>
                <a:latin typeface="Arial" charset="0"/>
                <a:ea typeface="ＭＳ Ｐゴシック" charset="-128"/>
              </a:defRPr>
            </a:lvl4pPr>
            <a:lvl5pPr marL="2057400" indent="-228600" eaLnBrk="0" hangingPunct="0">
              <a:defRPr kumimoji="1" sz="3600">
                <a:solidFill>
                  <a:schemeClr val="bg1"/>
                </a:solidFill>
                <a:latin typeface="Arial" charset="0"/>
                <a:ea typeface="ＭＳ Ｐゴシック" charset="-128"/>
              </a:defRPr>
            </a:lvl5pPr>
            <a:lvl6pPr marL="2514600" indent="-228600" algn="ctr" eaLnBrk="0" fontAlgn="base" hangingPunct="0">
              <a:spcBef>
                <a:spcPct val="20000"/>
              </a:spcBef>
              <a:spcAft>
                <a:spcPct val="0"/>
              </a:spcAft>
              <a:defRPr kumimoji="1" sz="3600">
                <a:solidFill>
                  <a:schemeClr val="bg1"/>
                </a:solidFill>
                <a:latin typeface="Arial" charset="0"/>
                <a:ea typeface="ＭＳ Ｐゴシック" charset="-128"/>
              </a:defRPr>
            </a:lvl6pPr>
            <a:lvl7pPr marL="2971800" indent="-228600" algn="ctr" eaLnBrk="0" fontAlgn="base" hangingPunct="0">
              <a:spcBef>
                <a:spcPct val="20000"/>
              </a:spcBef>
              <a:spcAft>
                <a:spcPct val="0"/>
              </a:spcAft>
              <a:defRPr kumimoji="1" sz="3600">
                <a:solidFill>
                  <a:schemeClr val="bg1"/>
                </a:solidFill>
                <a:latin typeface="Arial" charset="0"/>
                <a:ea typeface="ＭＳ Ｐゴシック" charset="-128"/>
              </a:defRPr>
            </a:lvl7pPr>
            <a:lvl8pPr marL="3429000" indent="-228600" algn="ctr" eaLnBrk="0" fontAlgn="base" hangingPunct="0">
              <a:spcBef>
                <a:spcPct val="20000"/>
              </a:spcBef>
              <a:spcAft>
                <a:spcPct val="0"/>
              </a:spcAft>
              <a:defRPr kumimoji="1" sz="3600">
                <a:solidFill>
                  <a:schemeClr val="bg1"/>
                </a:solidFill>
                <a:latin typeface="Arial" charset="0"/>
                <a:ea typeface="ＭＳ Ｐゴシック" charset="-128"/>
              </a:defRPr>
            </a:lvl8pPr>
            <a:lvl9pPr marL="3886200" indent="-228600" algn="ctr" eaLnBrk="0" fontAlgn="base" hangingPunct="0">
              <a:spcBef>
                <a:spcPct val="20000"/>
              </a:spcBef>
              <a:spcAft>
                <a:spcPct val="0"/>
              </a:spcAft>
              <a:defRPr kumimoji="1" sz="3600">
                <a:solidFill>
                  <a:schemeClr val="bg1"/>
                </a:solidFill>
                <a:latin typeface="Arial" charset="0"/>
                <a:ea typeface="ＭＳ Ｐゴシック" charset="-128"/>
              </a:defRPr>
            </a:lvl9pPr>
          </a:lstStyle>
          <a:p>
            <a:pPr eaLnBrk="1" hangingPunct="1"/>
            <a:fld id="{16F5929A-B2A8-4FB5-B83E-FA01540B5E0B}" type="slidenum">
              <a:rPr lang="en-US" altLang="ja-JP" sz="1200" smtClean="0">
                <a:solidFill>
                  <a:schemeClr val="tx1"/>
                </a:solidFill>
              </a:rPr>
              <a:pPr eaLnBrk="1" hangingPunct="1"/>
              <a:t>21</a:t>
            </a:fld>
            <a:endParaRPr lang="en-US" altLang="ja-JP" sz="1200" smtClean="0">
              <a:solidFill>
                <a:schemeClr val="tx1"/>
              </a:solidFill>
            </a:endParaRPr>
          </a:p>
        </p:txBody>
      </p:sp>
      <p:sp>
        <p:nvSpPr>
          <p:cNvPr id="37891" name="スライド番号プレースホルダ 6"/>
          <p:cNvSpPr txBox="1">
            <a:spLocks noGrp="1"/>
          </p:cNvSpPr>
          <p:nvPr/>
        </p:nvSpPr>
        <p:spPr bwMode="auto">
          <a:xfrm>
            <a:off x="5587733" y="6397729"/>
            <a:ext cx="4276254" cy="3369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92254" tIns="46127" rIns="92254" bIns="46127" anchor="b"/>
          <a:lstStyle>
            <a:lvl1pPr defTabSz="922338" eaLnBrk="0" hangingPunct="0">
              <a:defRPr kumimoji="1" sz="3600">
                <a:solidFill>
                  <a:schemeClr val="bg1"/>
                </a:solidFill>
                <a:latin typeface="Arial" charset="0"/>
                <a:ea typeface="ＭＳ Ｐゴシック" charset="-128"/>
              </a:defRPr>
            </a:lvl1pPr>
            <a:lvl2pPr marL="742950" indent="-285750" defTabSz="922338" eaLnBrk="0" hangingPunct="0">
              <a:defRPr kumimoji="1" sz="3600">
                <a:solidFill>
                  <a:schemeClr val="bg1"/>
                </a:solidFill>
                <a:latin typeface="Arial" charset="0"/>
                <a:ea typeface="ＭＳ Ｐゴシック" charset="-128"/>
              </a:defRPr>
            </a:lvl2pPr>
            <a:lvl3pPr marL="1143000" indent="-228600" defTabSz="922338" eaLnBrk="0" hangingPunct="0">
              <a:defRPr kumimoji="1" sz="3600">
                <a:solidFill>
                  <a:schemeClr val="bg1"/>
                </a:solidFill>
                <a:latin typeface="Arial" charset="0"/>
                <a:ea typeface="ＭＳ Ｐゴシック" charset="-128"/>
              </a:defRPr>
            </a:lvl3pPr>
            <a:lvl4pPr marL="1600200" indent="-228600" defTabSz="922338" eaLnBrk="0" hangingPunct="0">
              <a:defRPr kumimoji="1" sz="3600">
                <a:solidFill>
                  <a:schemeClr val="bg1"/>
                </a:solidFill>
                <a:latin typeface="Arial" charset="0"/>
                <a:ea typeface="ＭＳ Ｐゴシック" charset="-128"/>
              </a:defRPr>
            </a:lvl4pPr>
            <a:lvl5pPr marL="2057400" indent="-228600" defTabSz="922338" eaLnBrk="0" hangingPunct="0">
              <a:defRPr kumimoji="1" sz="3600">
                <a:solidFill>
                  <a:schemeClr val="bg1"/>
                </a:solidFill>
                <a:latin typeface="Arial" charset="0"/>
                <a:ea typeface="ＭＳ Ｐゴシック" charset="-128"/>
              </a:defRPr>
            </a:lvl5pPr>
            <a:lvl6pPr marL="2514600" indent="-228600" algn="ctr" defTabSz="922338" eaLnBrk="0" fontAlgn="base" hangingPunct="0">
              <a:spcBef>
                <a:spcPct val="20000"/>
              </a:spcBef>
              <a:spcAft>
                <a:spcPct val="0"/>
              </a:spcAft>
              <a:defRPr kumimoji="1" sz="3600">
                <a:solidFill>
                  <a:schemeClr val="bg1"/>
                </a:solidFill>
                <a:latin typeface="Arial" charset="0"/>
                <a:ea typeface="ＭＳ Ｐゴシック" charset="-128"/>
              </a:defRPr>
            </a:lvl6pPr>
            <a:lvl7pPr marL="2971800" indent="-228600" algn="ctr" defTabSz="922338" eaLnBrk="0" fontAlgn="base" hangingPunct="0">
              <a:spcBef>
                <a:spcPct val="20000"/>
              </a:spcBef>
              <a:spcAft>
                <a:spcPct val="0"/>
              </a:spcAft>
              <a:defRPr kumimoji="1" sz="3600">
                <a:solidFill>
                  <a:schemeClr val="bg1"/>
                </a:solidFill>
                <a:latin typeface="Arial" charset="0"/>
                <a:ea typeface="ＭＳ Ｐゴシック" charset="-128"/>
              </a:defRPr>
            </a:lvl7pPr>
            <a:lvl8pPr marL="3429000" indent="-228600" algn="ctr" defTabSz="922338" eaLnBrk="0" fontAlgn="base" hangingPunct="0">
              <a:spcBef>
                <a:spcPct val="20000"/>
              </a:spcBef>
              <a:spcAft>
                <a:spcPct val="0"/>
              </a:spcAft>
              <a:defRPr kumimoji="1" sz="3600">
                <a:solidFill>
                  <a:schemeClr val="bg1"/>
                </a:solidFill>
                <a:latin typeface="Arial" charset="0"/>
                <a:ea typeface="ＭＳ Ｐゴシック" charset="-128"/>
              </a:defRPr>
            </a:lvl8pPr>
            <a:lvl9pPr marL="3886200" indent="-228600" algn="ctr" defTabSz="922338" eaLnBrk="0" fontAlgn="base" hangingPunct="0">
              <a:spcBef>
                <a:spcPct val="20000"/>
              </a:spcBef>
              <a:spcAft>
                <a:spcPct val="0"/>
              </a:spcAft>
              <a:defRPr kumimoji="1" sz="3600">
                <a:solidFill>
                  <a:schemeClr val="bg1"/>
                </a:solidFill>
                <a:latin typeface="Arial" charset="0"/>
                <a:ea typeface="ＭＳ Ｐゴシック" charset="-128"/>
              </a:defRPr>
            </a:lvl9pPr>
          </a:lstStyle>
          <a:p>
            <a:pPr algn="r" eaLnBrk="1" hangingPunct="1"/>
            <a:fld id="{575A49B0-1341-4CC6-90E6-90B0FD615CAF}" type="slidenum">
              <a:rPr lang="en-US" altLang="ja-JP" sz="1200">
                <a:latin typeface="Calibri" pitchFamily="34" charset="0"/>
              </a:rPr>
              <a:pPr algn="r" eaLnBrk="1" hangingPunct="1"/>
              <a:t>21</a:t>
            </a:fld>
            <a:endParaRPr lang="en-US" altLang="ja-JP" sz="1200">
              <a:latin typeface="Calibri" pitchFamily="34" charset="0"/>
            </a:endParaRPr>
          </a:p>
        </p:txBody>
      </p:sp>
      <p:sp>
        <p:nvSpPr>
          <p:cNvPr id="37892" name="Rectangle 2"/>
          <p:cNvSpPr>
            <a:spLocks noGrp="1" noRot="1" noChangeAspect="1" noTextEdit="1"/>
          </p:cNvSpPr>
          <p:nvPr>
            <p:ph type="sldImg"/>
          </p:nvPr>
        </p:nvSpPr>
        <p:spPr>
          <a:ln/>
        </p:spPr>
      </p:sp>
      <p:sp>
        <p:nvSpPr>
          <p:cNvPr id="37893" name="Rectangle 3"/>
          <p:cNvSpPr>
            <a:spLocks noGrp="1"/>
          </p:cNvSpPr>
          <p:nvPr>
            <p:ph type="body" idx="1"/>
          </p:nvPr>
        </p:nvSpPr>
        <p:spPr>
          <a:xfrm>
            <a:off x="988260" y="3199407"/>
            <a:ext cx="7889794" cy="3031472"/>
          </a:xfrm>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92254" tIns="46127" rIns="92254" bIns="46127"/>
          <a:lstStyle/>
          <a:p>
            <a:pPr eaLnBrk="1" hangingPunct="1"/>
            <a:endParaRPr lang="ja-JP" altLang="en-US" dirty="0" smtClean="0">
              <a:ea typeface="ＭＳ Ｐ明朝" charset="-128"/>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スライド イメージ プレースホルダー 1"/>
          <p:cNvSpPr>
            <a:spLocks noGrp="1" noRot="1" noChangeAspect="1" noTextEdit="1"/>
          </p:cNvSpPr>
          <p:nvPr>
            <p:ph type="sldImg"/>
          </p:nvPr>
        </p:nvSpPr>
        <p:spPr>
          <a:ln/>
        </p:spPr>
      </p:sp>
      <p:sp>
        <p:nvSpPr>
          <p:cNvPr id="35843" name="ノート プレースホルダー 2"/>
          <p:cNvSpPr>
            <a:spLocks noGrp="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r>
              <a:rPr lang="en-US" altLang="ja-JP" smtClean="0">
                <a:ea typeface="ＭＳ Ｐ明朝" charset="-128"/>
              </a:rPr>
              <a:t>	 </a:t>
            </a:r>
            <a:endParaRPr lang="ja-JP" altLang="en-US" smtClean="0">
              <a:ea typeface="ＭＳ Ｐ明朝" charset="-128"/>
            </a:endParaRPr>
          </a:p>
        </p:txBody>
      </p:sp>
      <p:sp>
        <p:nvSpPr>
          <p:cNvPr id="35844" name="ヘッダー プレースホルダー 3"/>
          <p:cNvSpPr>
            <a:spLocks noGrp="1"/>
          </p:cNvSpPr>
          <p:nvPr>
            <p:ph type="hdr" sz="quarter"/>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20750" eaLnBrk="0" hangingPunct="0">
              <a:defRPr kumimoji="1">
                <a:solidFill>
                  <a:schemeClr val="tx1"/>
                </a:solidFill>
                <a:latin typeface="Tahoma" pitchFamily="34" charset="0"/>
                <a:ea typeface="ＭＳ Ｐゴシック" charset="-128"/>
              </a:defRPr>
            </a:lvl1pPr>
            <a:lvl2pPr marL="742950" indent="-285750" defTabSz="920750" eaLnBrk="0" hangingPunct="0">
              <a:defRPr kumimoji="1">
                <a:solidFill>
                  <a:schemeClr val="tx1"/>
                </a:solidFill>
                <a:latin typeface="Tahoma" pitchFamily="34" charset="0"/>
                <a:ea typeface="ＭＳ Ｐゴシック" charset="-128"/>
              </a:defRPr>
            </a:lvl2pPr>
            <a:lvl3pPr marL="1143000" indent="-228600" defTabSz="920750" eaLnBrk="0" hangingPunct="0">
              <a:defRPr kumimoji="1">
                <a:solidFill>
                  <a:schemeClr val="tx1"/>
                </a:solidFill>
                <a:latin typeface="Tahoma" pitchFamily="34" charset="0"/>
                <a:ea typeface="ＭＳ Ｐゴシック" charset="-128"/>
              </a:defRPr>
            </a:lvl3pPr>
            <a:lvl4pPr marL="1600200" indent="-228600" defTabSz="920750" eaLnBrk="0" hangingPunct="0">
              <a:defRPr kumimoji="1">
                <a:solidFill>
                  <a:schemeClr val="tx1"/>
                </a:solidFill>
                <a:latin typeface="Tahoma" pitchFamily="34" charset="0"/>
                <a:ea typeface="ＭＳ Ｐゴシック" charset="-128"/>
              </a:defRPr>
            </a:lvl4pPr>
            <a:lvl5pPr marL="2057400" indent="-228600" defTabSz="920750" eaLnBrk="0" hangingPunct="0">
              <a:defRPr kumimoji="1">
                <a:solidFill>
                  <a:schemeClr val="tx1"/>
                </a:solidFill>
                <a:latin typeface="Tahoma" pitchFamily="34" charset="0"/>
                <a:ea typeface="ＭＳ Ｐゴシック" charset="-128"/>
              </a:defRPr>
            </a:lvl5pPr>
            <a:lvl6pPr marL="2514600" indent="-228600" algn="ctr" defTabSz="920750" eaLnBrk="0" fontAlgn="base" hangingPunct="0">
              <a:spcBef>
                <a:spcPct val="0"/>
              </a:spcBef>
              <a:spcAft>
                <a:spcPct val="0"/>
              </a:spcAft>
              <a:defRPr kumimoji="1">
                <a:solidFill>
                  <a:schemeClr val="tx1"/>
                </a:solidFill>
                <a:latin typeface="Tahoma" pitchFamily="34" charset="0"/>
                <a:ea typeface="ＭＳ Ｐゴシック" charset="-128"/>
              </a:defRPr>
            </a:lvl6pPr>
            <a:lvl7pPr marL="2971800" indent="-228600" algn="ctr" defTabSz="920750" eaLnBrk="0" fontAlgn="base" hangingPunct="0">
              <a:spcBef>
                <a:spcPct val="0"/>
              </a:spcBef>
              <a:spcAft>
                <a:spcPct val="0"/>
              </a:spcAft>
              <a:defRPr kumimoji="1">
                <a:solidFill>
                  <a:schemeClr val="tx1"/>
                </a:solidFill>
                <a:latin typeface="Tahoma" pitchFamily="34" charset="0"/>
                <a:ea typeface="ＭＳ Ｐゴシック" charset="-128"/>
              </a:defRPr>
            </a:lvl7pPr>
            <a:lvl8pPr marL="3429000" indent="-228600" algn="ctr" defTabSz="920750" eaLnBrk="0" fontAlgn="base" hangingPunct="0">
              <a:spcBef>
                <a:spcPct val="0"/>
              </a:spcBef>
              <a:spcAft>
                <a:spcPct val="0"/>
              </a:spcAft>
              <a:defRPr kumimoji="1">
                <a:solidFill>
                  <a:schemeClr val="tx1"/>
                </a:solidFill>
                <a:latin typeface="Tahoma" pitchFamily="34" charset="0"/>
                <a:ea typeface="ＭＳ Ｐゴシック" charset="-128"/>
              </a:defRPr>
            </a:lvl8pPr>
            <a:lvl9pPr marL="3886200" indent="-228600" algn="ctr" defTabSz="920750" eaLnBrk="0" fontAlgn="base" hangingPunct="0">
              <a:spcBef>
                <a:spcPct val="0"/>
              </a:spcBef>
              <a:spcAft>
                <a:spcPct val="0"/>
              </a:spcAft>
              <a:defRPr kumimoji="1">
                <a:solidFill>
                  <a:schemeClr val="tx1"/>
                </a:solidFill>
                <a:latin typeface="Tahoma" pitchFamily="34" charset="0"/>
                <a:ea typeface="ＭＳ Ｐゴシック" charset="-128"/>
              </a:defRPr>
            </a:lvl9pPr>
          </a:lstStyle>
          <a:p>
            <a:r>
              <a:rPr lang="ja-JP" altLang="en-US" smtClean="0">
                <a:latin typeface="Times New Roman" pitchFamily="18" charset="0"/>
              </a:rPr>
              <a:t>北海道消防学校　消防団現地教育資料</a:t>
            </a:r>
          </a:p>
        </p:txBody>
      </p:sp>
      <p:sp>
        <p:nvSpPr>
          <p:cNvPr id="35845" name="日付プレースホルダー 4"/>
          <p:cNvSpPr>
            <a:spLocks noGrp="1"/>
          </p:cNvSpPr>
          <p:nvPr>
            <p:ph type="dt" sz="quarter"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20750" eaLnBrk="0" hangingPunct="0">
              <a:defRPr kumimoji="1">
                <a:solidFill>
                  <a:schemeClr val="tx1"/>
                </a:solidFill>
                <a:latin typeface="Tahoma" pitchFamily="34" charset="0"/>
                <a:ea typeface="ＭＳ Ｐゴシック" charset="-128"/>
              </a:defRPr>
            </a:lvl1pPr>
            <a:lvl2pPr marL="742950" indent="-285750" defTabSz="920750" eaLnBrk="0" hangingPunct="0">
              <a:defRPr kumimoji="1">
                <a:solidFill>
                  <a:schemeClr val="tx1"/>
                </a:solidFill>
                <a:latin typeface="Tahoma" pitchFamily="34" charset="0"/>
                <a:ea typeface="ＭＳ Ｐゴシック" charset="-128"/>
              </a:defRPr>
            </a:lvl2pPr>
            <a:lvl3pPr marL="1143000" indent="-228600" defTabSz="920750" eaLnBrk="0" hangingPunct="0">
              <a:defRPr kumimoji="1">
                <a:solidFill>
                  <a:schemeClr val="tx1"/>
                </a:solidFill>
                <a:latin typeface="Tahoma" pitchFamily="34" charset="0"/>
                <a:ea typeface="ＭＳ Ｐゴシック" charset="-128"/>
              </a:defRPr>
            </a:lvl3pPr>
            <a:lvl4pPr marL="1600200" indent="-228600" defTabSz="920750" eaLnBrk="0" hangingPunct="0">
              <a:defRPr kumimoji="1">
                <a:solidFill>
                  <a:schemeClr val="tx1"/>
                </a:solidFill>
                <a:latin typeface="Tahoma" pitchFamily="34" charset="0"/>
                <a:ea typeface="ＭＳ Ｐゴシック" charset="-128"/>
              </a:defRPr>
            </a:lvl4pPr>
            <a:lvl5pPr marL="2057400" indent="-228600" defTabSz="920750" eaLnBrk="0" hangingPunct="0">
              <a:defRPr kumimoji="1">
                <a:solidFill>
                  <a:schemeClr val="tx1"/>
                </a:solidFill>
                <a:latin typeface="Tahoma" pitchFamily="34" charset="0"/>
                <a:ea typeface="ＭＳ Ｐゴシック" charset="-128"/>
              </a:defRPr>
            </a:lvl5pPr>
            <a:lvl6pPr marL="2514600" indent="-228600" algn="ctr" defTabSz="920750" eaLnBrk="0" fontAlgn="base" hangingPunct="0">
              <a:spcBef>
                <a:spcPct val="0"/>
              </a:spcBef>
              <a:spcAft>
                <a:spcPct val="0"/>
              </a:spcAft>
              <a:defRPr kumimoji="1">
                <a:solidFill>
                  <a:schemeClr val="tx1"/>
                </a:solidFill>
                <a:latin typeface="Tahoma" pitchFamily="34" charset="0"/>
                <a:ea typeface="ＭＳ Ｐゴシック" charset="-128"/>
              </a:defRPr>
            </a:lvl6pPr>
            <a:lvl7pPr marL="2971800" indent="-228600" algn="ctr" defTabSz="920750" eaLnBrk="0" fontAlgn="base" hangingPunct="0">
              <a:spcBef>
                <a:spcPct val="0"/>
              </a:spcBef>
              <a:spcAft>
                <a:spcPct val="0"/>
              </a:spcAft>
              <a:defRPr kumimoji="1">
                <a:solidFill>
                  <a:schemeClr val="tx1"/>
                </a:solidFill>
                <a:latin typeface="Tahoma" pitchFamily="34" charset="0"/>
                <a:ea typeface="ＭＳ Ｐゴシック" charset="-128"/>
              </a:defRPr>
            </a:lvl7pPr>
            <a:lvl8pPr marL="3429000" indent="-228600" algn="ctr" defTabSz="920750" eaLnBrk="0" fontAlgn="base" hangingPunct="0">
              <a:spcBef>
                <a:spcPct val="0"/>
              </a:spcBef>
              <a:spcAft>
                <a:spcPct val="0"/>
              </a:spcAft>
              <a:defRPr kumimoji="1">
                <a:solidFill>
                  <a:schemeClr val="tx1"/>
                </a:solidFill>
                <a:latin typeface="Tahoma" pitchFamily="34" charset="0"/>
                <a:ea typeface="ＭＳ Ｐゴシック" charset="-128"/>
              </a:defRPr>
            </a:lvl8pPr>
            <a:lvl9pPr marL="3886200" indent="-228600" algn="ctr" defTabSz="920750" eaLnBrk="0" fontAlgn="base" hangingPunct="0">
              <a:spcBef>
                <a:spcPct val="0"/>
              </a:spcBef>
              <a:spcAft>
                <a:spcPct val="0"/>
              </a:spcAft>
              <a:defRPr kumimoji="1">
                <a:solidFill>
                  <a:schemeClr val="tx1"/>
                </a:solidFill>
                <a:latin typeface="Tahoma" pitchFamily="34" charset="0"/>
                <a:ea typeface="ＭＳ Ｐゴシック" charset="-128"/>
              </a:defRPr>
            </a:lvl9pPr>
          </a:lstStyle>
          <a:p>
            <a:r>
              <a:rPr lang="ja-JP" altLang="en-US" smtClean="0">
                <a:latin typeface="Times New Roman" pitchFamily="18" charset="0"/>
              </a:rPr>
              <a:t>０８．０９．１２七飯町（大沼国際コンベンションセンター）</a:t>
            </a:r>
          </a:p>
        </p:txBody>
      </p:sp>
      <p:sp>
        <p:nvSpPr>
          <p:cNvPr id="35846" name="フッター プレースホルダー 5"/>
          <p:cNvSpPr>
            <a:spLocks noGrp="1"/>
          </p:cNvSpPr>
          <p:nvPr>
            <p:ph type="ftr" sz="quarter" idx="4"/>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20750" eaLnBrk="0" hangingPunct="0">
              <a:defRPr kumimoji="1">
                <a:solidFill>
                  <a:schemeClr val="tx1"/>
                </a:solidFill>
                <a:latin typeface="Tahoma" pitchFamily="34" charset="0"/>
                <a:ea typeface="ＭＳ Ｐゴシック" charset="-128"/>
              </a:defRPr>
            </a:lvl1pPr>
            <a:lvl2pPr marL="742950" indent="-285750" defTabSz="920750" eaLnBrk="0" hangingPunct="0">
              <a:defRPr kumimoji="1">
                <a:solidFill>
                  <a:schemeClr val="tx1"/>
                </a:solidFill>
                <a:latin typeface="Tahoma" pitchFamily="34" charset="0"/>
                <a:ea typeface="ＭＳ Ｐゴシック" charset="-128"/>
              </a:defRPr>
            </a:lvl2pPr>
            <a:lvl3pPr marL="1143000" indent="-228600" defTabSz="920750" eaLnBrk="0" hangingPunct="0">
              <a:defRPr kumimoji="1">
                <a:solidFill>
                  <a:schemeClr val="tx1"/>
                </a:solidFill>
                <a:latin typeface="Tahoma" pitchFamily="34" charset="0"/>
                <a:ea typeface="ＭＳ Ｐゴシック" charset="-128"/>
              </a:defRPr>
            </a:lvl3pPr>
            <a:lvl4pPr marL="1600200" indent="-228600" defTabSz="920750" eaLnBrk="0" hangingPunct="0">
              <a:defRPr kumimoji="1">
                <a:solidFill>
                  <a:schemeClr val="tx1"/>
                </a:solidFill>
                <a:latin typeface="Tahoma" pitchFamily="34" charset="0"/>
                <a:ea typeface="ＭＳ Ｐゴシック" charset="-128"/>
              </a:defRPr>
            </a:lvl4pPr>
            <a:lvl5pPr marL="2057400" indent="-228600" defTabSz="920750" eaLnBrk="0" hangingPunct="0">
              <a:defRPr kumimoji="1">
                <a:solidFill>
                  <a:schemeClr val="tx1"/>
                </a:solidFill>
                <a:latin typeface="Tahoma" pitchFamily="34" charset="0"/>
                <a:ea typeface="ＭＳ Ｐゴシック" charset="-128"/>
              </a:defRPr>
            </a:lvl5pPr>
            <a:lvl6pPr marL="2514600" indent="-228600" algn="ctr" defTabSz="920750" eaLnBrk="0" fontAlgn="base" hangingPunct="0">
              <a:spcBef>
                <a:spcPct val="0"/>
              </a:spcBef>
              <a:spcAft>
                <a:spcPct val="0"/>
              </a:spcAft>
              <a:defRPr kumimoji="1">
                <a:solidFill>
                  <a:schemeClr val="tx1"/>
                </a:solidFill>
                <a:latin typeface="Tahoma" pitchFamily="34" charset="0"/>
                <a:ea typeface="ＭＳ Ｐゴシック" charset="-128"/>
              </a:defRPr>
            </a:lvl6pPr>
            <a:lvl7pPr marL="2971800" indent="-228600" algn="ctr" defTabSz="920750" eaLnBrk="0" fontAlgn="base" hangingPunct="0">
              <a:spcBef>
                <a:spcPct val="0"/>
              </a:spcBef>
              <a:spcAft>
                <a:spcPct val="0"/>
              </a:spcAft>
              <a:defRPr kumimoji="1">
                <a:solidFill>
                  <a:schemeClr val="tx1"/>
                </a:solidFill>
                <a:latin typeface="Tahoma" pitchFamily="34" charset="0"/>
                <a:ea typeface="ＭＳ Ｐゴシック" charset="-128"/>
              </a:defRPr>
            </a:lvl7pPr>
            <a:lvl8pPr marL="3429000" indent="-228600" algn="ctr" defTabSz="920750" eaLnBrk="0" fontAlgn="base" hangingPunct="0">
              <a:spcBef>
                <a:spcPct val="0"/>
              </a:spcBef>
              <a:spcAft>
                <a:spcPct val="0"/>
              </a:spcAft>
              <a:defRPr kumimoji="1">
                <a:solidFill>
                  <a:schemeClr val="tx1"/>
                </a:solidFill>
                <a:latin typeface="Tahoma" pitchFamily="34" charset="0"/>
                <a:ea typeface="ＭＳ Ｐゴシック" charset="-128"/>
              </a:defRPr>
            </a:lvl8pPr>
            <a:lvl9pPr marL="3886200" indent="-228600" algn="ctr" defTabSz="920750" eaLnBrk="0" fontAlgn="base" hangingPunct="0">
              <a:spcBef>
                <a:spcPct val="0"/>
              </a:spcBef>
              <a:spcAft>
                <a:spcPct val="0"/>
              </a:spcAft>
              <a:defRPr kumimoji="1">
                <a:solidFill>
                  <a:schemeClr val="tx1"/>
                </a:solidFill>
                <a:latin typeface="Tahoma" pitchFamily="34" charset="0"/>
                <a:ea typeface="ＭＳ Ｐゴシック" charset="-128"/>
              </a:defRPr>
            </a:lvl9pPr>
          </a:lstStyle>
          <a:p>
            <a:r>
              <a:rPr lang="ja-JP" altLang="en-US" smtClean="0">
                <a:latin typeface="Times New Roman" pitchFamily="18" charset="0"/>
              </a:rPr>
              <a:t>主任講師　籔本秀彦</a:t>
            </a:r>
          </a:p>
        </p:txBody>
      </p:sp>
      <p:sp>
        <p:nvSpPr>
          <p:cNvPr id="35847" name="スライド番号プレースホルダー 6"/>
          <p:cNvSpPr>
            <a:spLocks noGrp="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20750" eaLnBrk="0" hangingPunct="0">
              <a:defRPr kumimoji="1">
                <a:solidFill>
                  <a:schemeClr val="tx1"/>
                </a:solidFill>
                <a:latin typeface="Tahoma" pitchFamily="34" charset="0"/>
                <a:ea typeface="ＭＳ Ｐゴシック" charset="-128"/>
              </a:defRPr>
            </a:lvl1pPr>
            <a:lvl2pPr marL="742950" indent="-285750" defTabSz="920750" eaLnBrk="0" hangingPunct="0">
              <a:defRPr kumimoji="1">
                <a:solidFill>
                  <a:schemeClr val="tx1"/>
                </a:solidFill>
                <a:latin typeface="Tahoma" pitchFamily="34" charset="0"/>
                <a:ea typeface="ＭＳ Ｐゴシック" charset="-128"/>
              </a:defRPr>
            </a:lvl2pPr>
            <a:lvl3pPr marL="1143000" indent="-228600" defTabSz="920750" eaLnBrk="0" hangingPunct="0">
              <a:defRPr kumimoji="1">
                <a:solidFill>
                  <a:schemeClr val="tx1"/>
                </a:solidFill>
                <a:latin typeface="Tahoma" pitchFamily="34" charset="0"/>
                <a:ea typeface="ＭＳ Ｐゴシック" charset="-128"/>
              </a:defRPr>
            </a:lvl3pPr>
            <a:lvl4pPr marL="1600200" indent="-228600" defTabSz="920750" eaLnBrk="0" hangingPunct="0">
              <a:defRPr kumimoji="1">
                <a:solidFill>
                  <a:schemeClr val="tx1"/>
                </a:solidFill>
                <a:latin typeface="Tahoma" pitchFamily="34" charset="0"/>
                <a:ea typeface="ＭＳ Ｐゴシック" charset="-128"/>
              </a:defRPr>
            </a:lvl4pPr>
            <a:lvl5pPr marL="2057400" indent="-228600" defTabSz="920750" eaLnBrk="0" hangingPunct="0">
              <a:defRPr kumimoji="1">
                <a:solidFill>
                  <a:schemeClr val="tx1"/>
                </a:solidFill>
                <a:latin typeface="Tahoma" pitchFamily="34" charset="0"/>
                <a:ea typeface="ＭＳ Ｐゴシック" charset="-128"/>
              </a:defRPr>
            </a:lvl5pPr>
            <a:lvl6pPr marL="2514600" indent="-228600" algn="ctr" defTabSz="920750" eaLnBrk="0" fontAlgn="base" hangingPunct="0">
              <a:spcBef>
                <a:spcPct val="0"/>
              </a:spcBef>
              <a:spcAft>
                <a:spcPct val="0"/>
              </a:spcAft>
              <a:defRPr kumimoji="1">
                <a:solidFill>
                  <a:schemeClr val="tx1"/>
                </a:solidFill>
                <a:latin typeface="Tahoma" pitchFamily="34" charset="0"/>
                <a:ea typeface="ＭＳ Ｐゴシック" charset="-128"/>
              </a:defRPr>
            </a:lvl6pPr>
            <a:lvl7pPr marL="2971800" indent="-228600" algn="ctr" defTabSz="920750" eaLnBrk="0" fontAlgn="base" hangingPunct="0">
              <a:spcBef>
                <a:spcPct val="0"/>
              </a:spcBef>
              <a:spcAft>
                <a:spcPct val="0"/>
              </a:spcAft>
              <a:defRPr kumimoji="1">
                <a:solidFill>
                  <a:schemeClr val="tx1"/>
                </a:solidFill>
                <a:latin typeface="Tahoma" pitchFamily="34" charset="0"/>
                <a:ea typeface="ＭＳ Ｐゴシック" charset="-128"/>
              </a:defRPr>
            </a:lvl7pPr>
            <a:lvl8pPr marL="3429000" indent="-228600" algn="ctr" defTabSz="920750" eaLnBrk="0" fontAlgn="base" hangingPunct="0">
              <a:spcBef>
                <a:spcPct val="0"/>
              </a:spcBef>
              <a:spcAft>
                <a:spcPct val="0"/>
              </a:spcAft>
              <a:defRPr kumimoji="1">
                <a:solidFill>
                  <a:schemeClr val="tx1"/>
                </a:solidFill>
                <a:latin typeface="Tahoma" pitchFamily="34" charset="0"/>
                <a:ea typeface="ＭＳ Ｐゴシック" charset="-128"/>
              </a:defRPr>
            </a:lvl8pPr>
            <a:lvl9pPr marL="3886200" indent="-228600" algn="ctr" defTabSz="920750" eaLnBrk="0" fontAlgn="base" hangingPunct="0">
              <a:spcBef>
                <a:spcPct val="0"/>
              </a:spcBef>
              <a:spcAft>
                <a:spcPct val="0"/>
              </a:spcAft>
              <a:defRPr kumimoji="1">
                <a:solidFill>
                  <a:schemeClr val="tx1"/>
                </a:solidFill>
                <a:latin typeface="Tahoma" pitchFamily="34" charset="0"/>
                <a:ea typeface="ＭＳ Ｐゴシック" charset="-128"/>
              </a:defRPr>
            </a:lvl9pPr>
          </a:lstStyle>
          <a:p>
            <a:fld id="{E8BB92CF-85D7-4D9D-9C72-9FF93A4706ED}" type="slidenum">
              <a:rPr lang="en-US" altLang="ja-JP" smtClean="0">
                <a:latin typeface="Times New Roman" pitchFamily="18" charset="0"/>
              </a:rPr>
              <a:pPr/>
              <a:t>2</a:t>
            </a:fld>
            <a:endParaRPr lang="en-US" altLang="ja-JP" smtClean="0">
              <a:latin typeface="Times New Roman" pitchFamily="18" charset="0"/>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7"/>
          <p:cNvSpPr>
            <a:spLocks noGrp="1" noChangeArrowheads="1"/>
          </p:cNvSpPr>
          <p:nvPr>
            <p:ph type="sldNum" sz="quarter" idx="5"/>
          </p:nvPr>
        </p:nvSpPr>
        <p:spPr>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kumimoji="1" sz="3600">
                <a:solidFill>
                  <a:schemeClr val="bg1"/>
                </a:solidFill>
                <a:latin typeface="Arial" charset="0"/>
                <a:ea typeface="ＭＳ Ｐゴシック" charset="-128"/>
              </a:defRPr>
            </a:lvl1pPr>
            <a:lvl2pPr marL="742950" indent="-285750" eaLnBrk="0" hangingPunct="0">
              <a:defRPr kumimoji="1" sz="3600">
                <a:solidFill>
                  <a:schemeClr val="bg1"/>
                </a:solidFill>
                <a:latin typeface="Arial" charset="0"/>
                <a:ea typeface="ＭＳ Ｐゴシック" charset="-128"/>
              </a:defRPr>
            </a:lvl2pPr>
            <a:lvl3pPr marL="1143000" indent="-228600" eaLnBrk="0" hangingPunct="0">
              <a:defRPr kumimoji="1" sz="3600">
                <a:solidFill>
                  <a:schemeClr val="bg1"/>
                </a:solidFill>
                <a:latin typeface="Arial" charset="0"/>
                <a:ea typeface="ＭＳ Ｐゴシック" charset="-128"/>
              </a:defRPr>
            </a:lvl3pPr>
            <a:lvl4pPr marL="1600200" indent="-228600" eaLnBrk="0" hangingPunct="0">
              <a:defRPr kumimoji="1" sz="3600">
                <a:solidFill>
                  <a:schemeClr val="bg1"/>
                </a:solidFill>
                <a:latin typeface="Arial" charset="0"/>
                <a:ea typeface="ＭＳ Ｐゴシック" charset="-128"/>
              </a:defRPr>
            </a:lvl4pPr>
            <a:lvl5pPr marL="2057400" indent="-228600" eaLnBrk="0" hangingPunct="0">
              <a:defRPr kumimoji="1" sz="3600">
                <a:solidFill>
                  <a:schemeClr val="bg1"/>
                </a:solidFill>
                <a:latin typeface="Arial" charset="0"/>
                <a:ea typeface="ＭＳ Ｐゴシック" charset="-128"/>
              </a:defRPr>
            </a:lvl5pPr>
            <a:lvl6pPr marL="2514600" indent="-228600" algn="ctr" eaLnBrk="0" fontAlgn="base" hangingPunct="0">
              <a:spcBef>
                <a:spcPct val="20000"/>
              </a:spcBef>
              <a:spcAft>
                <a:spcPct val="0"/>
              </a:spcAft>
              <a:defRPr kumimoji="1" sz="3600">
                <a:solidFill>
                  <a:schemeClr val="bg1"/>
                </a:solidFill>
                <a:latin typeface="Arial" charset="0"/>
                <a:ea typeface="ＭＳ Ｐゴシック" charset="-128"/>
              </a:defRPr>
            </a:lvl6pPr>
            <a:lvl7pPr marL="2971800" indent="-228600" algn="ctr" eaLnBrk="0" fontAlgn="base" hangingPunct="0">
              <a:spcBef>
                <a:spcPct val="20000"/>
              </a:spcBef>
              <a:spcAft>
                <a:spcPct val="0"/>
              </a:spcAft>
              <a:defRPr kumimoji="1" sz="3600">
                <a:solidFill>
                  <a:schemeClr val="bg1"/>
                </a:solidFill>
                <a:latin typeface="Arial" charset="0"/>
                <a:ea typeface="ＭＳ Ｐゴシック" charset="-128"/>
              </a:defRPr>
            </a:lvl7pPr>
            <a:lvl8pPr marL="3429000" indent="-228600" algn="ctr" eaLnBrk="0" fontAlgn="base" hangingPunct="0">
              <a:spcBef>
                <a:spcPct val="20000"/>
              </a:spcBef>
              <a:spcAft>
                <a:spcPct val="0"/>
              </a:spcAft>
              <a:defRPr kumimoji="1" sz="3600">
                <a:solidFill>
                  <a:schemeClr val="bg1"/>
                </a:solidFill>
                <a:latin typeface="Arial" charset="0"/>
                <a:ea typeface="ＭＳ Ｐゴシック" charset="-128"/>
              </a:defRPr>
            </a:lvl8pPr>
            <a:lvl9pPr marL="3886200" indent="-228600" algn="ctr" eaLnBrk="0" fontAlgn="base" hangingPunct="0">
              <a:spcBef>
                <a:spcPct val="20000"/>
              </a:spcBef>
              <a:spcAft>
                <a:spcPct val="0"/>
              </a:spcAft>
              <a:defRPr kumimoji="1" sz="3600">
                <a:solidFill>
                  <a:schemeClr val="bg1"/>
                </a:solidFill>
                <a:latin typeface="Arial" charset="0"/>
                <a:ea typeface="ＭＳ Ｐゴシック" charset="-128"/>
              </a:defRPr>
            </a:lvl9pPr>
          </a:lstStyle>
          <a:p>
            <a:pPr eaLnBrk="1" hangingPunct="1"/>
            <a:fld id="{16F5929A-B2A8-4FB5-B83E-FA01540B5E0B}" type="slidenum">
              <a:rPr lang="en-US" altLang="ja-JP" sz="1200" smtClean="0">
                <a:solidFill>
                  <a:schemeClr val="tx1"/>
                </a:solidFill>
              </a:rPr>
              <a:pPr eaLnBrk="1" hangingPunct="1"/>
              <a:t>22</a:t>
            </a:fld>
            <a:endParaRPr lang="en-US" altLang="ja-JP" sz="1200" smtClean="0">
              <a:solidFill>
                <a:schemeClr val="tx1"/>
              </a:solidFill>
            </a:endParaRPr>
          </a:p>
        </p:txBody>
      </p:sp>
      <p:sp>
        <p:nvSpPr>
          <p:cNvPr id="37891" name="スライド番号プレースホルダ 6"/>
          <p:cNvSpPr txBox="1">
            <a:spLocks noGrp="1"/>
          </p:cNvSpPr>
          <p:nvPr/>
        </p:nvSpPr>
        <p:spPr bwMode="auto">
          <a:xfrm>
            <a:off x="5587733" y="6397729"/>
            <a:ext cx="4276254" cy="3369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92254" tIns="46127" rIns="92254" bIns="46127" anchor="b"/>
          <a:lstStyle>
            <a:lvl1pPr defTabSz="922338" eaLnBrk="0" hangingPunct="0">
              <a:defRPr kumimoji="1" sz="3600">
                <a:solidFill>
                  <a:schemeClr val="bg1"/>
                </a:solidFill>
                <a:latin typeface="Arial" charset="0"/>
                <a:ea typeface="ＭＳ Ｐゴシック" charset="-128"/>
              </a:defRPr>
            </a:lvl1pPr>
            <a:lvl2pPr marL="742950" indent="-285750" defTabSz="922338" eaLnBrk="0" hangingPunct="0">
              <a:defRPr kumimoji="1" sz="3600">
                <a:solidFill>
                  <a:schemeClr val="bg1"/>
                </a:solidFill>
                <a:latin typeface="Arial" charset="0"/>
                <a:ea typeface="ＭＳ Ｐゴシック" charset="-128"/>
              </a:defRPr>
            </a:lvl2pPr>
            <a:lvl3pPr marL="1143000" indent="-228600" defTabSz="922338" eaLnBrk="0" hangingPunct="0">
              <a:defRPr kumimoji="1" sz="3600">
                <a:solidFill>
                  <a:schemeClr val="bg1"/>
                </a:solidFill>
                <a:latin typeface="Arial" charset="0"/>
                <a:ea typeface="ＭＳ Ｐゴシック" charset="-128"/>
              </a:defRPr>
            </a:lvl3pPr>
            <a:lvl4pPr marL="1600200" indent="-228600" defTabSz="922338" eaLnBrk="0" hangingPunct="0">
              <a:defRPr kumimoji="1" sz="3600">
                <a:solidFill>
                  <a:schemeClr val="bg1"/>
                </a:solidFill>
                <a:latin typeface="Arial" charset="0"/>
                <a:ea typeface="ＭＳ Ｐゴシック" charset="-128"/>
              </a:defRPr>
            </a:lvl4pPr>
            <a:lvl5pPr marL="2057400" indent="-228600" defTabSz="922338" eaLnBrk="0" hangingPunct="0">
              <a:defRPr kumimoji="1" sz="3600">
                <a:solidFill>
                  <a:schemeClr val="bg1"/>
                </a:solidFill>
                <a:latin typeface="Arial" charset="0"/>
                <a:ea typeface="ＭＳ Ｐゴシック" charset="-128"/>
              </a:defRPr>
            </a:lvl5pPr>
            <a:lvl6pPr marL="2514600" indent="-228600" algn="ctr" defTabSz="922338" eaLnBrk="0" fontAlgn="base" hangingPunct="0">
              <a:spcBef>
                <a:spcPct val="20000"/>
              </a:spcBef>
              <a:spcAft>
                <a:spcPct val="0"/>
              </a:spcAft>
              <a:defRPr kumimoji="1" sz="3600">
                <a:solidFill>
                  <a:schemeClr val="bg1"/>
                </a:solidFill>
                <a:latin typeface="Arial" charset="0"/>
                <a:ea typeface="ＭＳ Ｐゴシック" charset="-128"/>
              </a:defRPr>
            </a:lvl6pPr>
            <a:lvl7pPr marL="2971800" indent="-228600" algn="ctr" defTabSz="922338" eaLnBrk="0" fontAlgn="base" hangingPunct="0">
              <a:spcBef>
                <a:spcPct val="20000"/>
              </a:spcBef>
              <a:spcAft>
                <a:spcPct val="0"/>
              </a:spcAft>
              <a:defRPr kumimoji="1" sz="3600">
                <a:solidFill>
                  <a:schemeClr val="bg1"/>
                </a:solidFill>
                <a:latin typeface="Arial" charset="0"/>
                <a:ea typeface="ＭＳ Ｐゴシック" charset="-128"/>
              </a:defRPr>
            </a:lvl7pPr>
            <a:lvl8pPr marL="3429000" indent="-228600" algn="ctr" defTabSz="922338" eaLnBrk="0" fontAlgn="base" hangingPunct="0">
              <a:spcBef>
                <a:spcPct val="20000"/>
              </a:spcBef>
              <a:spcAft>
                <a:spcPct val="0"/>
              </a:spcAft>
              <a:defRPr kumimoji="1" sz="3600">
                <a:solidFill>
                  <a:schemeClr val="bg1"/>
                </a:solidFill>
                <a:latin typeface="Arial" charset="0"/>
                <a:ea typeface="ＭＳ Ｐゴシック" charset="-128"/>
              </a:defRPr>
            </a:lvl8pPr>
            <a:lvl9pPr marL="3886200" indent="-228600" algn="ctr" defTabSz="922338" eaLnBrk="0" fontAlgn="base" hangingPunct="0">
              <a:spcBef>
                <a:spcPct val="20000"/>
              </a:spcBef>
              <a:spcAft>
                <a:spcPct val="0"/>
              </a:spcAft>
              <a:defRPr kumimoji="1" sz="3600">
                <a:solidFill>
                  <a:schemeClr val="bg1"/>
                </a:solidFill>
                <a:latin typeface="Arial" charset="0"/>
                <a:ea typeface="ＭＳ Ｐゴシック" charset="-128"/>
              </a:defRPr>
            </a:lvl9pPr>
          </a:lstStyle>
          <a:p>
            <a:pPr algn="r" eaLnBrk="1" hangingPunct="1"/>
            <a:fld id="{575A49B0-1341-4CC6-90E6-90B0FD615CAF}" type="slidenum">
              <a:rPr lang="en-US" altLang="ja-JP" sz="1200">
                <a:latin typeface="Calibri" pitchFamily="34" charset="0"/>
              </a:rPr>
              <a:pPr algn="r" eaLnBrk="1" hangingPunct="1"/>
              <a:t>22</a:t>
            </a:fld>
            <a:endParaRPr lang="en-US" altLang="ja-JP" sz="1200">
              <a:latin typeface="Calibri" pitchFamily="34" charset="0"/>
            </a:endParaRPr>
          </a:p>
        </p:txBody>
      </p:sp>
      <p:sp>
        <p:nvSpPr>
          <p:cNvPr id="37892" name="Rectangle 2"/>
          <p:cNvSpPr>
            <a:spLocks noGrp="1" noRot="1" noChangeAspect="1" noTextEdit="1"/>
          </p:cNvSpPr>
          <p:nvPr>
            <p:ph type="sldImg"/>
          </p:nvPr>
        </p:nvSpPr>
        <p:spPr>
          <a:ln/>
        </p:spPr>
      </p:sp>
      <p:sp>
        <p:nvSpPr>
          <p:cNvPr id="37893" name="Rectangle 3"/>
          <p:cNvSpPr>
            <a:spLocks noGrp="1"/>
          </p:cNvSpPr>
          <p:nvPr>
            <p:ph type="body" idx="1"/>
          </p:nvPr>
        </p:nvSpPr>
        <p:spPr>
          <a:xfrm>
            <a:off x="988260" y="3199407"/>
            <a:ext cx="7889794" cy="3031472"/>
          </a:xfrm>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92254" tIns="46127" rIns="92254" bIns="46127"/>
          <a:lstStyle/>
          <a:p>
            <a:pPr eaLnBrk="1" hangingPunct="1"/>
            <a:endParaRPr lang="ja-JP" altLang="en-US" dirty="0" smtClean="0">
              <a:ea typeface="ＭＳ Ｐ明朝" charset="-128"/>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7"/>
          <p:cNvSpPr>
            <a:spLocks noGrp="1" noChangeArrowheads="1"/>
          </p:cNvSpPr>
          <p:nvPr>
            <p:ph type="sldNum" sz="quarter" idx="5"/>
          </p:nvPr>
        </p:nvSpPr>
        <p:spPr>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kumimoji="1" sz="3600">
                <a:solidFill>
                  <a:schemeClr val="bg1"/>
                </a:solidFill>
                <a:latin typeface="Arial" charset="0"/>
                <a:ea typeface="ＭＳ Ｐゴシック" charset="-128"/>
              </a:defRPr>
            </a:lvl1pPr>
            <a:lvl2pPr marL="742950" indent="-285750" eaLnBrk="0" hangingPunct="0">
              <a:defRPr kumimoji="1" sz="3600">
                <a:solidFill>
                  <a:schemeClr val="bg1"/>
                </a:solidFill>
                <a:latin typeface="Arial" charset="0"/>
                <a:ea typeface="ＭＳ Ｐゴシック" charset="-128"/>
              </a:defRPr>
            </a:lvl2pPr>
            <a:lvl3pPr marL="1143000" indent="-228600" eaLnBrk="0" hangingPunct="0">
              <a:defRPr kumimoji="1" sz="3600">
                <a:solidFill>
                  <a:schemeClr val="bg1"/>
                </a:solidFill>
                <a:latin typeface="Arial" charset="0"/>
                <a:ea typeface="ＭＳ Ｐゴシック" charset="-128"/>
              </a:defRPr>
            </a:lvl3pPr>
            <a:lvl4pPr marL="1600200" indent="-228600" eaLnBrk="0" hangingPunct="0">
              <a:defRPr kumimoji="1" sz="3600">
                <a:solidFill>
                  <a:schemeClr val="bg1"/>
                </a:solidFill>
                <a:latin typeface="Arial" charset="0"/>
                <a:ea typeface="ＭＳ Ｐゴシック" charset="-128"/>
              </a:defRPr>
            </a:lvl4pPr>
            <a:lvl5pPr marL="2057400" indent="-228600" eaLnBrk="0" hangingPunct="0">
              <a:defRPr kumimoji="1" sz="3600">
                <a:solidFill>
                  <a:schemeClr val="bg1"/>
                </a:solidFill>
                <a:latin typeface="Arial" charset="0"/>
                <a:ea typeface="ＭＳ Ｐゴシック" charset="-128"/>
              </a:defRPr>
            </a:lvl5pPr>
            <a:lvl6pPr marL="2514600" indent="-228600" algn="ctr" eaLnBrk="0" fontAlgn="base" hangingPunct="0">
              <a:spcBef>
                <a:spcPct val="20000"/>
              </a:spcBef>
              <a:spcAft>
                <a:spcPct val="0"/>
              </a:spcAft>
              <a:defRPr kumimoji="1" sz="3600">
                <a:solidFill>
                  <a:schemeClr val="bg1"/>
                </a:solidFill>
                <a:latin typeface="Arial" charset="0"/>
                <a:ea typeface="ＭＳ Ｐゴシック" charset="-128"/>
              </a:defRPr>
            </a:lvl6pPr>
            <a:lvl7pPr marL="2971800" indent="-228600" algn="ctr" eaLnBrk="0" fontAlgn="base" hangingPunct="0">
              <a:spcBef>
                <a:spcPct val="20000"/>
              </a:spcBef>
              <a:spcAft>
                <a:spcPct val="0"/>
              </a:spcAft>
              <a:defRPr kumimoji="1" sz="3600">
                <a:solidFill>
                  <a:schemeClr val="bg1"/>
                </a:solidFill>
                <a:latin typeface="Arial" charset="0"/>
                <a:ea typeface="ＭＳ Ｐゴシック" charset="-128"/>
              </a:defRPr>
            </a:lvl7pPr>
            <a:lvl8pPr marL="3429000" indent="-228600" algn="ctr" eaLnBrk="0" fontAlgn="base" hangingPunct="0">
              <a:spcBef>
                <a:spcPct val="20000"/>
              </a:spcBef>
              <a:spcAft>
                <a:spcPct val="0"/>
              </a:spcAft>
              <a:defRPr kumimoji="1" sz="3600">
                <a:solidFill>
                  <a:schemeClr val="bg1"/>
                </a:solidFill>
                <a:latin typeface="Arial" charset="0"/>
                <a:ea typeface="ＭＳ Ｐゴシック" charset="-128"/>
              </a:defRPr>
            </a:lvl8pPr>
            <a:lvl9pPr marL="3886200" indent="-228600" algn="ctr" eaLnBrk="0" fontAlgn="base" hangingPunct="0">
              <a:spcBef>
                <a:spcPct val="20000"/>
              </a:spcBef>
              <a:spcAft>
                <a:spcPct val="0"/>
              </a:spcAft>
              <a:defRPr kumimoji="1" sz="3600">
                <a:solidFill>
                  <a:schemeClr val="bg1"/>
                </a:solidFill>
                <a:latin typeface="Arial" charset="0"/>
                <a:ea typeface="ＭＳ Ｐゴシック" charset="-128"/>
              </a:defRPr>
            </a:lvl9pPr>
          </a:lstStyle>
          <a:p>
            <a:pPr eaLnBrk="1" hangingPunct="1"/>
            <a:fld id="{16F5929A-B2A8-4FB5-B83E-FA01540B5E0B}" type="slidenum">
              <a:rPr lang="en-US" altLang="ja-JP" sz="1200" smtClean="0">
                <a:solidFill>
                  <a:schemeClr val="tx1"/>
                </a:solidFill>
              </a:rPr>
              <a:pPr eaLnBrk="1" hangingPunct="1"/>
              <a:t>26</a:t>
            </a:fld>
            <a:endParaRPr lang="en-US" altLang="ja-JP" sz="1200" smtClean="0">
              <a:solidFill>
                <a:schemeClr val="tx1"/>
              </a:solidFill>
            </a:endParaRPr>
          </a:p>
        </p:txBody>
      </p:sp>
      <p:sp>
        <p:nvSpPr>
          <p:cNvPr id="37891" name="スライド番号プレースホルダ 6"/>
          <p:cNvSpPr txBox="1">
            <a:spLocks noGrp="1"/>
          </p:cNvSpPr>
          <p:nvPr/>
        </p:nvSpPr>
        <p:spPr bwMode="auto">
          <a:xfrm>
            <a:off x="5587733" y="6397729"/>
            <a:ext cx="4276254" cy="3369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92254" tIns="46127" rIns="92254" bIns="46127" anchor="b"/>
          <a:lstStyle>
            <a:lvl1pPr defTabSz="922338" eaLnBrk="0" hangingPunct="0">
              <a:defRPr kumimoji="1" sz="3600">
                <a:solidFill>
                  <a:schemeClr val="bg1"/>
                </a:solidFill>
                <a:latin typeface="Arial" charset="0"/>
                <a:ea typeface="ＭＳ Ｐゴシック" charset="-128"/>
              </a:defRPr>
            </a:lvl1pPr>
            <a:lvl2pPr marL="742950" indent="-285750" defTabSz="922338" eaLnBrk="0" hangingPunct="0">
              <a:defRPr kumimoji="1" sz="3600">
                <a:solidFill>
                  <a:schemeClr val="bg1"/>
                </a:solidFill>
                <a:latin typeface="Arial" charset="0"/>
                <a:ea typeface="ＭＳ Ｐゴシック" charset="-128"/>
              </a:defRPr>
            </a:lvl2pPr>
            <a:lvl3pPr marL="1143000" indent="-228600" defTabSz="922338" eaLnBrk="0" hangingPunct="0">
              <a:defRPr kumimoji="1" sz="3600">
                <a:solidFill>
                  <a:schemeClr val="bg1"/>
                </a:solidFill>
                <a:latin typeface="Arial" charset="0"/>
                <a:ea typeface="ＭＳ Ｐゴシック" charset="-128"/>
              </a:defRPr>
            </a:lvl3pPr>
            <a:lvl4pPr marL="1600200" indent="-228600" defTabSz="922338" eaLnBrk="0" hangingPunct="0">
              <a:defRPr kumimoji="1" sz="3600">
                <a:solidFill>
                  <a:schemeClr val="bg1"/>
                </a:solidFill>
                <a:latin typeface="Arial" charset="0"/>
                <a:ea typeface="ＭＳ Ｐゴシック" charset="-128"/>
              </a:defRPr>
            </a:lvl4pPr>
            <a:lvl5pPr marL="2057400" indent="-228600" defTabSz="922338" eaLnBrk="0" hangingPunct="0">
              <a:defRPr kumimoji="1" sz="3600">
                <a:solidFill>
                  <a:schemeClr val="bg1"/>
                </a:solidFill>
                <a:latin typeface="Arial" charset="0"/>
                <a:ea typeface="ＭＳ Ｐゴシック" charset="-128"/>
              </a:defRPr>
            </a:lvl5pPr>
            <a:lvl6pPr marL="2514600" indent="-228600" algn="ctr" defTabSz="922338" eaLnBrk="0" fontAlgn="base" hangingPunct="0">
              <a:spcBef>
                <a:spcPct val="20000"/>
              </a:spcBef>
              <a:spcAft>
                <a:spcPct val="0"/>
              </a:spcAft>
              <a:defRPr kumimoji="1" sz="3600">
                <a:solidFill>
                  <a:schemeClr val="bg1"/>
                </a:solidFill>
                <a:latin typeface="Arial" charset="0"/>
                <a:ea typeface="ＭＳ Ｐゴシック" charset="-128"/>
              </a:defRPr>
            </a:lvl6pPr>
            <a:lvl7pPr marL="2971800" indent="-228600" algn="ctr" defTabSz="922338" eaLnBrk="0" fontAlgn="base" hangingPunct="0">
              <a:spcBef>
                <a:spcPct val="20000"/>
              </a:spcBef>
              <a:spcAft>
                <a:spcPct val="0"/>
              </a:spcAft>
              <a:defRPr kumimoji="1" sz="3600">
                <a:solidFill>
                  <a:schemeClr val="bg1"/>
                </a:solidFill>
                <a:latin typeface="Arial" charset="0"/>
                <a:ea typeface="ＭＳ Ｐゴシック" charset="-128"/>
              </a:defRPr>
            </a:lvl7pPr>
            <a:lvl8pPr marL="3429000" indent="-228600" algn="ctr" defTabSz="922338" eaLnBrk="0" fontAlgn="base" hangingPunct="0">
              <a:spcBef>
                <a:spcPct val="20000"/>
              </a:spcBef>
              <a:spcAft>
                <a:spcPct val="0"/>
              </a:spcAft>
              <a:defRPr kumimoji="1" sz="3600">
                <a:solidFill>
                  <a:schemeClr val="bg1"/>
                </a:solidFill>
                <a:latin typeface="Arial" charset="0"/>
                <a:ea typeface="ＭＳ Ｐゴシック" charset="-128"/>
              </a:defRPr>
            </a:lvl8pPr>
            <a:lvl9pPr marL="3886200" indent="-228600" algn="ctr" defTabSz="922338" eaLnBrk="0" fontAlgn="base" hangingPunct="0">
              <a:spcBef>
                <a:spcPct val="20000"/>
              </a:spcBef>
              <a:spcAft>
                <a:spcPct val="0"/>
              </a:spcAft>
              <a:defRPr kumimoji="1" sz="3600">
                <a:solidFill>
                  <a:schemeClr val="bg1"/>
                </a:solidFill>
                <a:latin typeface="Arial" charset="0"/>
                <a:ea typeface="ＭＳ Ｐゴシック" charset="-128"/>
              </a:defRPr>
            </a:lvl9pPr>
          </a:lstStyle>
          <a:p>
            <a:pPr algn="r" eaLnBrk="1" hangingPunct="1"/>
            <a:fld id="{575A49B0-1341-4CC6-90E6-90B0FD615CAF}" type="slidenum">
              <a:rPr lang="en-US" altLang="ja-JP" sz="1200">
                <a:latin typeface="Calibri" pitchFamily="34" charset="0"/>
              </a:rPr>
              <a:pPr algn="r" eaLnBrk="1" hangingPunct="1"/>
              <a:t>26</a:t>
            </a:fld>
            <a:endParaRPr lang="en-US" altLang="ja-JP" sz="1200">
              <a:latin typeface="Calibri" pitchFamily="34" charset="0"/>
            </a:endParaRPr>
          </a:p>
        </p:txBody>
      </p:sp>
      <p:sp>
        <p:nvSpPr>
          <p:cNvPr id="37892" name="Rectangle 2"/>
          <p:cNvSpPr>
            <a:spLocks noGrp="1" noRot="1" noChangeAspect="1" noTextEdit="1"/>
          </p:cNvSpPr>
          <p:nvPr>
            <p:ph type="sldImg"/>
          </p:nvPr>
        </p:nvSpPr>
        <p:spPr>
          <a:ln/>
        </p:spPr>
      </p:sp>
      <p:sp>
        <p:nvSpPr>
          <p:cNvPr id="37893" name="Rectangle 3"/>
          <p:cNvSpPr>
            <a:spLocks noGrp="1"/>
          </p:cNvSpPr>
          <p:nvPr>
            <p:ph type="body" idx="1"/>
          </p:nvPr>
        </p:nvSpPr>
        <p:spPr>
          <a:xfrm>
            <a:off x="988260" y="3199407"/>
            <a:ext cx="7889794" cy="3031472"/>
          </a:xfrm>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92254" tIns="46127" rIns="92254" bIns="46127"/>
          <a:lstStyle/>
          <a:p>
            <a:pPr eaLnBrk="1" hangingPunct="1"/>
            <a:endParaRPr lang="ja-JP" altLang="en-US" dirty="0" smtClean="0">
              <a:ea typeface="ＭＳ Ｐ明朝" charset="-128"/>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7"/>
          <p:cNvSpPr>
            <a:spLocks noGrp="1" noChangeArrowheads="1"/>
          </p:cNvSpPr>
          <p:nvPr>
            <p:ph type="sldNum" sz="quarter" idx="5"/>
          </p:nvPr>
        </p:nvSpPr>
        <p:spPr>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kumimoji="1" sz="3600">
                <a:solidFill>
                  <a:schemeClr val="bg1"/>
                </a:solidFill>
                <a:latin typeface="Arial" charset="0"/>
                <a:ea typeface="ＭＳ Ｐゴシック" charset="-128"/>
              </a:defRPr>
            </a:lvl1pPr>
            <a:lvl2pPr marL="742950" indent="-285750" eaLnBrk="0" hangingPunct="0">
              <a:defRPr kumimoji="1" sz="3600">
                <a:solidFill>
                  <a:schemeClr val="bg1"/>
                </a:solidFill>
                <a:latin typeface="Arial" charset="0"/>
                <a:ea typeface="ＭＳ Ｐゴシック" charset="-128"/>
              </a:defRPr>
            </a:lvl2pPr>
            <a:lvl3pPr marL="1143000" indent="-228600" eaLnBrk="0" hangingPunct="0">
              <a:defRPr kumimoji="1" sz="3600">
                <a:solidFill>
                  <a:schemeClr val="bg1"/>
                </a:solidFill>
                <a:latin typeface="Arial" charset="0"/>
                <a:ea typeface="ＭＳ Ｐゴシック" charset="-128"/>
              </a:defRPr>
            </a:lvl3pPr>
            <a:lvl4pPr marL="1600200" indent="-228600" eaLnBrk="0" hangingPunct="0">
              <a:defRPr kumimoji="1" sz="3600">
                <a:solidFill>
                  <a:schemeClr val="bg1"/>
                </a:solidFill>
                <a:latin typeface="Arial" charset="0"/>
                <a:ea typeface="ＭＳ Ｐゴシック" charset="-128"/>
              </a:defRPr>
            </a:lvl4pPr>
            <a:lvl5pPr marL="2057400" indent="-228600" eaLnBrk="0" hangingPunct="0">
              <a:defRPr kumimoji="1" sz="3600">
                <a:solidFill>
                  <a:schemeClr val="bg1"/>
                </a:solidFill>
                <a:latin typeface="Arial" charset="0"/>
                <a:ea typeface="ＭＳ Ｐゴシック" charset="-128"/>
              </a:defRPr>
            </a:lvl5pPr>
            <a:lvl6pPr marL="2514600" indent="-228600" algn="ctr" eaLnBrk="0" fontAlgn="base" hangingPunct="0">
              <a:spcBef>
                <a:spcPct val="20000"/>
              </a:spcBef>
              <a:spcAft>
                <a:spcPct val="0"/>
              </a:spcAft>
              <a:defRPr kumimoji="1" sz="3600">
                <a:solidFill>
                  <a:schemeClr val="bg1"/>
                </a:solidFill>
                <a:latin typeface="Arial" charset="0"/>
                <a:ea typeface="ＭＳ Ｐゴシック" charset="-128"/>
              </a:defRPr>
            </a:lvl6pPr>
            <a:lvl7pPr marL="2971800" indent="-228600" algn="ctr" eaLnBrk="0" fontAlgn="base" hangingPunct="0">
              <a:spcBef>
                <a:spcPct val="20000"/>
              </a:spcBef>
              <a:spcAft>
                <a:spcPct val="0"/>
              </a:spcAft>
              <a:defRPr kumimoji="1" sz="3600">
                <a:solidFill>
                  <a:schemeClr val="bg1"/>
                </a:solidFill>
                <a:latin typeface="Arial" charset="0"/>
                <a:ea typeface="ＭＳ Ｐゴシック" charset="-128"/>
              </a:defRPr>
            </a:lvl7pPr>
            <a:lvl8pPr marL="3429000" indent="-228600" algn="ctr" eaLnBrk="0" fontAlgn="base" hangingPunct="0">
              <a:spcBef>
                <a:spcPct val="20000"/>
              </a:spcBef>
              <a:spcAft>
                <a:spcPct val="0"/>
              </a:spcAft>
              <a:defRPr kumimoji="1" sz="3600">
                <a:solidFill>
                  <a:schemeClr val="bg1"/>
                </a:solidFill>
                <a:latin typeface="Arial" charset="0"/>
                <a:ea typeface="ＭＳ Ｐゴシック" charset="-128"/>
              </a:defRPr>
            </a:lvl8pPr>
            <a:lvl9pPr marL="3886200" indent="-228600" algn="ctr" eaLnBrk="0" fontAlgn="base" hangingPunct="0">
              <a:spcBef>
                <a:spcPct val="20000"/>
              </a:spcBef>
              <a:spcAft>
                <a:spcPct val="0"/>
              </a:spcAft>
              <a:defRPr kumimoji="1" sz="3600">
                <a:solidFill>
                  <a:schemeClr val="bg1"/>
                </a:solidFill>
                <a:latin typeface="Arial" charset="0"/>
                <a:ea typeface="ＭＳ Ｐゴシック" charset="-128"/>
              </a:defRPr>
            </a:lvl9pPr>
          </a:lstStyle>
          <a:p>
            <a:pPr eaLnBrk="1" hangingPunct="1"/>
            <a:fld id="{16F5929A-B2A8-4FB5-B83E-FA01540B5E0B}" type="slidenum">
              <a:rPr lang="en-US" altLang="ja-JP" sz="1200" smtClean="0">
                <a:solidFill>
                  <a:schemeClr val="tx1"/>
                </a:solidFill>
              </a:rPr>
              <a:pPr eaLnBrk="1" hangingPunct="1"/>
              <a:t>27</a:t>
            </a:fld>
            <a:endParaRPr lang="en-US" altLang="ja-JP" sz="1200" smtClean="0">
              <a:solidFill>
                <a:schemeClr val="tx1"/>
              </a:solidFill>
            </a:endParaRPr>
          </a:p>
        </p:txBody>
      </p:sp>
      <p:sp>
        <p:nvSpPr>
          <p:cNvPr id="37891" name="スライド番号プレースホルダ 6"/>
          <p:cNvSpPr txBox="1">
            <a:spLocks noGrp="1"/>
          </p:cNvSpPr>
          <p:nvPr/>
        </p:nvSpPr>
        <p:spPr bwMode="auto">
          <a:xfrm>
            <a:off x="5587733" y="6397729"/>
            <a:ext cx="4276254" cy="3369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92254" tIns="46127" rIns="92254" bIns="46127" anchor="b"/>
          <a:lstStyle>
            <a:lvl1pPr defTabSz="922338" eaLnBrk="0" hangingPunct="0">
              <a:defRPr kumimoji="1" sz="3600">
                <a:solidFill>
                  <a:schemeClr val="bg1"/>
                </a:solidFill>
                <a:latin typeface="Arial" charset="0"/>
                <a:ea typeface="ＭＳ Ｐゴシック" charset="-128"/>
              </a:defRPr>
            </a:lvl1pPr>
            <a:lvl2pPr marL="742950" indent="-285750" defTabSz="922338" eaLnBrk="0" hangingPunct="0">
              <a:defRPr kumimoji="1" sz="3600">
                <a:solidFill>
                  <a:schemeClr val="bg1"/>
                </a:solidFill>
                <a:latin typeface="Arial" charset="0"/>
                <a:ea typeface="ＭＳ Ｐゴシック" charset="-128"/>
              </a:defRPr>
            </a:lvl2pPr>
            <a:lvl3pPr marL="1143000" indent="-228600" defTabSz="922338" eaLnBrk="0" hangingPunct="0">
              <a:defRPr kumimoji="1" sz="3600">
                <a:solidFill>
                  <a:schemeClr val="bg1"/>
                </a:solidFill>
                <a:latin typeface="Arial" charset="0"/>
                <a:ea typeface="ＭＳ Ｐゴシック" charset="-128"/>
              </a:defRPr>
            </a:lvl3pPr>
            <a:lvl4pPr marL="1600200" indent="-228600" defTabSz="922338" eaLnBrk="0" hangingPunct="0">
              <a:defRPr kumimoji="1" sz="3600">
                <a:solidFill>
                  <a:schemeClr val="bg1"/>
                </a:solidFill>
                <a:latin typeface="Arial" charset="0"/>
                <a:ea typeface="ＭＳ Ｐゴシック" charset="-128"/>
              </a:defRPr>
            </a:lvl4pPr>
            <a:lvl5pPr marL="2057400" indent="-228600" defTabSz="922338" eaLnBrk="0" hangingPunct="0">
              <a:defRPr kumimoji="1" sz="3600">
                <a:solidFill>
                  <a:schemeClr val="bg1"/>
                </a:solidFill>
                <a:latin typeface="Arial" charset="0"/>
                <a:ea typeface="ＭＳ Ｐゴシック" charset="-128"/>
              </a:defRPr>
            </a:lvl5pPr>
            <a:lvl6pPr marL="2514600" indent="-228600" algn="ctr" defTabSz="922338" eaLnBrk="0" fontAlgn="base" hangingPunct="0">
              <a:spcBef>
                <a:spcPct val="20000"/>
              </a:spcBef>
              <a:spcAft>
                <a:spcPct val="0"/>
              </a:spcAft>
              <a:defRPr kumimoji="1" sz="3600">
                <a:solidFill>
                  <a:schemeClr val="bg1"/>
                </a:solidFill>
                <a:latin typeface="Arial" charset="0"/>
                <a:ea typeface="ＭＳ Ｐゴシック" charset="-128"/>
              </a:defRPr>
            </a:lvl6pPr>
            <a:lvl7pPr marL="2971800" indent="-228600" algn="ctr" defTabSz="922338" eaLnBrk="0" fontAlgn="base" hangingPunct="0">
              <a:spcBef>
                <a:spcPct val="20000"/>
              </a:spcBef>
              <a:spcAft>
                <a:spcPct val="0"/>
              </a:spcAft>
              <a:defRPr kumimoji="1" sz="3600">
                <a:solidFill>
                  <a:schemeClr val="bg1"/>
                </a:solidFill>
                <a:latin typeface="Arial" charset="0"/>
                <a:ea typeface="ＭＳ Ｐゴシック" charset="-128"/>
              </a:defRPr>
            </a:lvl7pPr>
            <a:lvl8pPr marL="3429000" indent="-228600" algn="ctr" defTabSz="922338" eaLnBrk="0" fontAlgn="base" hangingPunct="0">
              <a:spcBef>
                <a:spcPct val="20000"/>
              </a:spcBef>
              <a:spcAft>
                <a:spcPct val="0"/>
              </a:spcAft>
              <a:defRPr kumimoji="1" sz="3600">
                <a:solidFill>
                  <a:schemeClr val="bg1"/>
                </a:solidFill>
                <a:latin typeface="Arial" charset="0"/>
                <a:ea typeface="ＭＳ Ｐゴシック" charset="-128"/>
              </a:defRPr>
            </a:lvl8pPr>
            <a:lvl9pPr marL="3886200" indent="-228600" algn="ctr" defTabSz="922338" eaLnBrk="0" fontAlgn="base" hangingPunct="0">
              <a:spcBef>
                <a:spcPct val="20000"/>
              </a:spcBef>
              <a:spcAft>
                <a:spcPct val="0"/>
              </a:spcAft>
              <a:defRPr kumimoji="1" sz="3600">
                <a:solidFill>
                  <a:schemeClr val="bg1"/>
                </a:solidFill>
                <a:latin typeface="Arial" charset="0"/>
                <a:ea typeface="ＭＳ Ｐゴシック" charset="-128"/>
              </a:defRPr>
            </a:lvl9pPr>
          </a:lstStyle>
          <a:p>
            <a:pPr algn="r" eaLnBrk="1" hangingPunct="1"/>
            <a:fld id="{575A49B0-1341-4CC6-90E6-90B0FD615CAF}" type="slidenum">
              <a:rPr lang="en-US" altLang="ja-JP" sz="1200">
                <a:latin typeface="Calibri" pitchFamily="34" charset="0"/>
              </a:rPr>
              <a:pPr algn="r" eaLnBrk="1" hangingPunct="1"/>
              <a:t>27</a:t>
            </a:fld>
            <a:endParaRPr lang="en-US" altLang="ja-JP" sz="1200">
              <a:latin typeface="Calibri" pitchFamily="34" charset="0"/>
            </a:endParaRPr>
          </a:p>
        </p:txBody>
      </p:sp>
      <p:sp>
        <p:nvSpPr>
          <p:cNvPr id="37892" name="Rectangle 2"/>
          <p:cNvSpPr>
            <a:spLocks noGrp="1" noRot="1" noChangeAspect="1" noTextEdit="1"/>
          </p:cNvSpPr>
          <p:nvPr>
            <p:ph type="sldImg"/>
          </p:nvPr>
        </p:nvSpPr>
        <p:spPr>
          <a:ln/>
        </p:spPr>
      </p:sp>
      <p:sp>
        <p:nvSpPr>
          <p:cNvPr id="37893" name="Rectangle 3"/>
          <p:cNvSpPr>
            <a:spLocks noGrp="1"/>
          </p:cNvSpPr>
          <p:nvPr>
            <p:ph type="body" idx="1"/>
          </p:nvPr>
        </p:nvSpPr>
        <p:spPr>
          <a:xfrm>
            <a:off x="988260" y="3199407"/>
            <a:ext cx="7889794" cy="3031472"/>
          </a:xfrm>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92254" tIns="46127" rIns="92254" bIns="46127"/>
          <a:lstStyle/>
          <a:p>
            <a:pPr eaLnBrk="1" hangingPunct="1"/>
            <a:endParaRPr lang="ja-JP" altLang="en-US" dirty="0" smtClean="0">
              <a:ea typeface="ＭＳ Ｐ明朝" charset="-128"/>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ヘッダー プレースホルダー 3"/>
          <p:cNvSpPr>
            <a:spLocks noGrp="1"/>
          </p:cNvSpPr>
          <p:nvPr>
            <p:ph type="hdr" sz="quarter" idx="10"/>
          </p:nvPr>
        </p:nvSpPr>
        <p:spPr/>
        <p:txBody>
          <a:bodyPr/>
          <a:lstStyle/>
          <a:p>
            <a:pPr>
              <a:defRPr/>
            </a:pPr>
            <a:r>
              <a:rPr lang="ja-JP" altLang="en-US" smtClean="0"/>
              <a:t>北海道消防学校　消防団現地教育資料</a:t>
            </a:r>
            <a:endParaRPr lang="ja-JP" altLang="en-US"/>
          </a:p>
        </p:txBody>
      </p:sp>
      <p:sp>
        <p:nvSpPr>
          <p:cNvPr id="5" name="日付プレースホルダー 4"/>
          <p:cNvSpPr>
            <a:spLocks noGrp="1"/>
          </p:cNvSpPr>
          <p:nvPr>
            <p:ph type="dt" idx="11"/>
          </p:nvPr>
        </p:nvSpPr>
        <p:spPr/>
        <p:txBody>
          <a:bodyPr/>
          <a:lstStyle/>
          <a:p>
            <a:pPr>
              <a:defRPr/>
            </a:pPr>
            <a:r>
              <a:rPr lang="ja-JP" altLang="en-US" smtClean="0"/>
              <a:t>０８．０９．１２七飯町（大沼国際コンベンションセンター）</a:t>
            </a:r>
            <a:endParaRPr lang="ja-JP" altLang="en-US"/>
          </a:p>
        </p:txBody>
      </p:sp>
      <p:sp>
        <p:nvSpPr>
          <p:cNvPr id="6" name="フッター プレースホルダー 5"/>
          <p:cNvSpPr>
            <a:spLocks noGrp="1"/>
          </p:cNvSpPr>
          <p:nvPr>
            <p:ph type="ftr" sz="quarter" idx="12"/>
          </p:nvPr>
        </p:nvSpPr>
        <p:spPr/>
        <p:txBody>
          <a:bodyPr/>
          <a:lstStyle/>
          <a:p>
            <a:pPr>
              <a:defRPr/>
            </a:pPr>
            <a:r>
              <a:rPr lang="ja-JP" altLang="en-US" smtClean="0"/>
              <a:t>主任講師　籔本秀彦</a:t>
            </a:r>
            <a:endParaRPr lang="ja-JP" altLang="en-US"/>
          </a:p>
        </p:txBody>
      </p:sp>
      <p:sp>
        <p:nvSpPr>
          <p:cNvPr id="7" name="スライド番号プレースホルダー 6"/>
          <p:cNvSpPr>
            <a:spLocks noGrp="1"/>
          </p:cNvSpPr>
          <p:nvPr>
            <p:ph type="sldNum" sz="quarter" idx="13"/>
          </p:nvPr>
        </p:nvSpPr>
        <p:spPr/>
        <p:txBody>
          <a:bodyPr/>
          <a:lstStyle/>
          <a:p>
            <a:pPr>
              <a:defRPr/>
            </a:pPr>
            <a:fld id="{0668AC1A-CB9F-4117-8A26-23CFBB642600}" type="slidenum">
              <a:rPr lang="en-US" altLang="ja-JP" smtClean="0"/>
              <a:pPr>
                <a:defRPr/>
              </a:pPr>
              <a:t>3</a:t>
            </a:fld>
            <a:endParaRPr lang="en-US" altLang="ja-JP"/>
          </a:p>
        </p:txBody>
      </p:sp>
    </p:spTree>
    <p:extLst>
      <p:ext uri="{BB962C8B-B14F-4D97-AF65-F5344CB8AC3E}">
        <p14:creationId xmlns="" xmlns:p14="http://schemas.microsoft.com/office/powerpoint/2010/main" val="245937347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ヘッダー プレースホルダー 3"/>
          <p:cNvSpPr>
            <a:spLocks noGrp="1"/>
          </p:cNvSpPr>
          <p:nvPr>
            <p:ph type="hdr" sz="quarter" idx="10"/>
          </p:nvPr>
        </p:nvSpPr>
        <p:spPr/>
        <p:txBody>
          <a:bodyPr/>
          <a:lstStyle/>
          <a:p>
            <a:pPr>
              <a:defRPr/>
            </a:pPr>
            <a:r>
              <a:rPr lang="ja-JP" altLang="en-US" smtClean="0"/>
              <a:t>北海道消防学校　消防団現地教育資料</a:t>
            </a:r>
            <a:endParaRPr lang="ja-JP" altLang="en-US"/>
          </a:p>
        </p:txBody>
      </p:sp>
      <p:sp>
        <p:nvSpPr>
          <p:cNvPr id="5" name="日付プレースホルダー 4"/>
          <p:cNvSpPr>
            <a:spLocks noGrp="1"/>
          </p:cNvSpPr>
          <p:nvPr>
            <p:ph type="dt" idx="11"/>
          </p:nvPr>
        </p:nvSpPr>
        <p:spPr/>
        <p:txBody>
          <a:bodyPr/>
          <a:lstStyle/>
          <a:p>
            <a:pPr>
              <a:defRPr/>
            </a:pPr>
            <a:r>
              <a:rPr lang="ja-JP" altLang="en-US" smtClean="0"/>
              <a:t>０８．０９．１２七飯町（大沼国際コンベンションセンター）</a:t>
            </a:r>
            <a:endParaRPr lang="ja-JP" altLang="en-US"/>
          </a:p>
        </p:txBody>
      </p:sp>
      <p:sp>
        <p:nvSpPr>
          <p:cNvPr id="6" name="フッター プレースホルダー 5"/>
          <p:cNvSpPr>
            <a:spLocks noGrp="1"/>
          </p:cNvSpPr>
          <p:nvPr>
            <p:ph type="ftr" sz="quarter" idx="12"/>
          </p:nvPr>
        </p:nvSpPr>
        <p:spPr/>
        <p:txBody>
          <a:bodyPr/>
          <a:lstStyle/>
          <a:p>
            <a:pPr>
              <a:defRPr/>
            </a:pPr>
            <a:r>
              <a:rPr lang="ja-JP" altLang="en-US" smtClean="0"/>
              <a:t>主任講師　籔本秀彦</a:t>
            </a:r>
            <a:endParaRPr lang="ja-JP" altLang="en-US"/>
          </a:p>
        </p:txBody>
      </p:sp>
      <p:sp>
        <p:nvSpPr>
          <p:cNvPr id="7" name="スライド番号プレースホルダー 6"/>
          <p:cNvSpPr>
            <a:spLocks noGrp="1"/>
          </p:cNvSpPr>
          <p:nvPr>
            <p:ph type="sldNum" sz="quarter" idx="13"/>
          </p:nvPr>
        </p:nvSpPr>
        <p:spPr/>
        <p:txBody>
          <a:bodyPr/>
          <a:lstStyle/>
          <a:p>
            <a:pPr>
              <a:defRPr/>
            </a:pPr>
            <a:fld id="{0668AC1A-CB9F-4117-8A26-23CFBB642600}" type="slidenum">
              <a:rPr lang="en-US" altLang="ja-JP" smtClean="0"/>
              <a:pPr>
                <a:defRPr/>
              </a:pPr>
              <a:t>4</a:t>
            </a:fld>
            <a:endParaRPr lang="en-US" altLang="ja-JP"/>
          </a:p>
        </p:txBody>
      </p:sp>
    </p:spTree>
    <p:extLst>
      <p:ext uri="{BB962C8B-B14F-4D97-AF65-F5344CB8AC3E}">
        <p14:creationId xmlns="" xmlns:p14="http://schemas.microsoft.com/office/powerpoint/2010/main" val="245937347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ヘッダー プレースホルダー 3"/>
          <p:cNvSpPr>
            <a:spLocks noGrp="1"/>
          </p:cNvSpPr>
          <p:nvPr>
            <p:ph type="hdr" sz="quarter" idx="10"/>
          </p:nvPr>
        </p:nvSpPr>
        <p:spPr/>
        <p:txBody>
          <a:bodyPr/>
          <a:lstStyle/>
          <a:p>
            <a:pPr>
              <a:defRPr/>
            </a:pPr>
            <a:r>
              <a:rPr lang="ja-JP" altLang="en-US" smtClean="0"/>
              <a:t>北海道消防学校　消防団現地教育資料</a:t>
            </a:r>
            <a:endParaRPr lang="ja-JP" altLang="en-US"/>
          </a:p>
        </p:txBody>
      </p:sp>
      <p:sp>
        <p:nvSpPr>
          <p:cNvPr id="5" name="日付プレースホルダー 4"/>
          <p:cNvSpPr>
            <a:spLocks noGrp="1"/>
          </p:cNvSpPr>
          <p:nvPr>
            <p:ph type="dt" idx="11"/>
          </p:nvPr>
        </p:nvSpPr>
        <p:spPr/>
        <p:txBody>
          <a:bodyPr/>
          <a:lstStyle/>
          <a:p>
            <a:pPr>
              <a:defRPr/>
            </a:pPr>
            <a:r>
              <a:rPr lang="ja-JP" altLang="en-US" smtClean="0"/>
              <a:t>０８．０９．１２七飯町（大沼国際コンベンションセンター）</a:t>
            </a:r>
            <a:endParaRPr lang="ja-JP" altLang="en-US"/>
          </a:p>
        </p:txBody>
      </p:sp>
      <p:sp>
        <p:nvSpPr>
          <p:cNvPr id="6" name="フッター プレースホルダー 5"/>
          <p:cNvSpPr>
            <a:spLocks noGrp="1"/>
          </p:cNvSpPr>
          <p:nvPr>
            <p:ph type="ftr" sz="quarter" idx="12"/>
          </p:nvPr>
        </p:nvSpPr>
        <p:spPr/>
        <p:txBody>
          <a:bodyPr/>
          <a:lstStyle/>
          <a:p>
            <a:pPr>
              <a:defRPr/>
            </a:pPr>
            <a:r>
              <a:rPr lang="ja-JP" altLang="en-US" smtClean="0"/>
              <a:t>主任講師　籔本秀彦</a:t>
            </a:r>
            <a:endParaRPr lang="ja-JP" altLang="en-US"/>
          </a:p>
        </p:txBody>
      </p:sp>
      <p:sp>
        <p:nvSpPr>
          <p:cNvPr id="7" name="スライド番号プレースホルダー 6"/>
          <p:cNvSpPr>
            <a:spLocks noGrp="1"/>
          </p:cNvSpPr>
          <p:nvPr>
            <p:ph type="sldNum" sz="quarter" idx="13"/>
          </p:nvPr>
        </p:nvSpPr>
        <p:spPr/>
        <p:txBody>
          <a:bodyPr/>
          <a:lstStyle/>
          <a:p>
            <a:pPr>
              <a:defRPr/>
            </a:pPr>
            <a:fld id="{0668AC1A-CB9F-4117-8A26-23CFBB642600}" type="slidenum">
              <a:rPr lang="en-US" altLang="ja-JP" smtClean="0"/>
              <a:pPr>
                <a:defRPr/>
              </a:pPr>
              <a:t>5</a:t>
            </a:fld>
            <a:endParaRPr lang="en-US" altLang="ja-JP"/>
          </a:p>
        </p:txBody>
      </p:sp>
    </p:spTree>
    <p:extLst>
      <p:ext uri="{BB962C8B-B14F-4D97-AF65-F5344CB8AC3E}">
        <p14:creationId xmlns="" xmlns:p14="http://schemas.microsoft.com/office/powerpoint/2010/main" val="245937347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ヘッダー プレースホルダー 3"/>
          <p:cNvSpPr>
            <a:spLocks noGrp="1"/>
          </p:cNvSpPr>
          <p:nvPr>
            <p:ph type="hdr" sz="quarter" idx="10"/>
          </p:nvPr>
        </p:nvSpPr>
        <p:spPr/>
        <p:txBody>
          <a:bodyPr/>
          <a:lstStyle/>
          <a:p>
            <a:pPr>
              <a:defRPr/>
            </a:pPr>
            <a:r>
              <a:rPr lang="ja-JP" altLang="en-US" smtClean="0"/>
              <a:t>北海道消防学校　消防団現地教育資料</a:t>
            </a:r>
            <a:endParaRPr lang="ja-JP" altLang="en-US"/>
          </a:p>
        </p:txBody>
      </p:sp>
      <p:sp>
        <p:nvSpPr>
          <p:cNvPr id="5" name="日付プレースホルダー 4"/>
          <p:cNvSpPr>
            <a:spLocks noGrp="1"/>
          </p:cNvSpPr>
          <p:nvPr>
            <p:ph type="dt" idx="11"/>
          </p:nvPr>
        </p:nvSpPr>
        <p:spPr/>
        <p:txBody>
          <a:bodyPr/>
          <a:lstStyle/>
          <a:p>
            <a:pPr>
              <a:defRPr/>
            </a:pPr>
            <a:r>
              <a:rPr lang="ja-JP" altLang="en-US" smtClean="0"/>
              <a:t>０８．０９．１２七飯町（大沼国際コンベンションセンター）</a:t>
            </a:r>
            <a:endParaRPr lang="ja-JP" altLang="en-US"/>
          </a:p>
        </p:txBody>
      </p:sp>
      <p:sp>
        <p:nvSpPr>
          <p:cNvPr id="6" name="フッター プレースホルダー 5"/>
          <p:cNvSpPr>
            <a:spLocks noGrp="1"/>
          </p:cNvSpPr>
          <p:nvPr>
            <p:ph type="ftr" sz="quarter" idx="12"/>
          </p:nvPr>
        </p:nvSpPr>
        <p:spPr/>
        <p:txBody>
          <a:bodyPr/>
          <a:lstStyle/>
          <a:p>
            <a:pPr>
              <a:defRPr/>
            </a:pPr>
            <a:r>
              <a:rPr lang="ja-JP" altLang="en-US" smtClean="0"/>
              <a:t>主任講師　籔本秀彦</a:t>
            </a:r>
            <a:endParaRPr lang="ja-JP" altLang="en-US"/>
          </a:p>
        </p:txBody>
      </p:sp>
      <p:sp>
        <p:nvSpPr>
          <p:cNvPr id="7" name="スライド番号プレースホルダー 6"/>
          <p:cNvSpPr>
            <a:spLocks noGrp="1"/>
          </p:cNvSpPr>
          <p:nvPr>
            <p:ph type="sldNum" sz="quarter" idx="13"/>
          </p:nvPr>
        </p:nvSpPr>
        <p:spPr/>
        <p:txBody>
          <a:bodyPr/>
          <a:lstStyle/>
          <a:p>
            <a:pPr>
              <a:defRPr/>
            </a:pPr>
            <a:fld id="{0668AC1A-CB9F-4117-8A26-23CFBB642600}" type="slidenum">
              <a:rPr lang="en-US" altLang="ja-JP" smtClean="0"/>
              <a:pPr>
                <a:defRPr/>
              </a:pPr>
              <a:t>6</a:t>
            </a:fld>
            <a:endParaRPr lang="en-US" altLang="ja-JP"/>
          </a:p>
        </p:txBody>
      </p:sp>
    </p:spTree>
    <p:extLst>
      <p:ext uri="{BB962C8B-B14F-4D97-AF65-F5344CB8AC3E}">
        <p14:creationId xmlns="" xmlns:p14="http://schemas.microsoft.com/office/powerpoint/2010/main" val="245937347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ヘッダー プレースホルダー 3"/>
          <p:cNvSpPr>
            <a:spLocks noGrp="1"/>
          </p:cNvSpPr>
          <p:nvPr>
            <p:ph type="hdr" sz="quarter" idx="10"/>
          </p:nvPr>
        </p:nvSpPr>
        <p:spPr/>
        <p:txBody>
          <a:bodyPr/>
          <a:lstStyle/>
          <a:p>
            <a:pPr>
              <a:defRPr/>
            </a:pPr>
            <a:r>
              <a:rPr lang="ja-JP" altLang="en-US" smtClean="0"/>
              <a:t>北海道消防学校　消防団現地教育資料</a:t>
            </a:r>
            <a:endParaRPr lang="ja-JP" altLang="en-US"/>
          </a:p>
        </p:txBody>
      </p:sp>
      <p:sp>
        <p:nvSpPr>
          <p:cNvPr id="5" name="日付プレースホルダー 4"/>
          <p:cNvSpPr>
            <a:spLocks noGrp="1"/>
          </p:cNvSpPr>
          <p:nvPr>
            <p:ph type="dt" idx="11"/>
          </p:nvPr>
        </p:nvSpPr>
        <p:spPr/>
        <p:txBody>
          <a:bodyPr/>
          <a:lstStyle/>
          <a:p>
            <a:pPr>
              <a:defRPr/>
            </a:pPr>
            <a:r>
              <a:rPr lang="ja-JP" altLang="en-US" smtClean="0"/>
              <a:t>０８．０９．１２七飯町（大沼国際コンベンションセンター）</a:t>
            </a:r>
            <a:endParaRPr lang="ja-JP" altLang="en-US"/>
          </a:p>
        </p:txBody>
      </p:sp>
      <p:sp>
        <p:nvSpPr>
          <p:cNvPr id="6" name="フッター プレースホルダー 5"/>
          <p:cNvSpPr>
            <a:spLocks noGrp="1"/>
          </p:cNvSpPr>
          <p:nvPr>
            <p:ph type="ftr" sz="quarter" idx="12"/>
          </p:nvPr>
        </p:nvSpPr>
        <p:spPr/>
        <p:txBody>
          <a:bodyPr/>
          <a:lstStyle/>
          <a:p>
            <a:pPr>
              <a:defRPr/>
            </a:pPr>
            <a:r>
              <a:rPr lang="ja-JP" altLang="en-US" smtClean="0"/>
              <a:t>主任講師　籔本秀彦</a:t>
            </a:r>
            <a:endParaRPr lang="ja-JP" altLang="en-US"/>
          </a:p>
        </p:txBody>
      </p:sp>
      <p:sp>
        <p:nvSpPr>
          <p:cNvPr id="7" name="スライド番号プレースホルダー 6"/>
          <p:cNvSpPr>
            <a:spLocks noGrp="1"/>
          </p:cNvSpPr>
          <p:nvPr>
            <p:ph type="sldNum" sz="quarter" idx="13"/>
          </p:nvPr>
        </p:nvSpPr>
        <p:spPr/>
        <p:txBody>
          <a:bodyPr/>
          <a:lstStyle/>
          <a:p>
            <a:pPr>
              <a:defRPr/>
            </a:pPr>
            <a:fld id="{0668AC1A-CB9F-4117-8A26-23CFBB642600}" type="slidenum">
              <a:rPr lang="en-US" altLang="ja-JP" smtClean="0"/>
              <a:pPr>
                <a:defRPr/>
              </a:pPr>
              <a:t>7</a:t>
            </a:fld>
            <a:endParaRPr lang="en-US" altLang="ja-JP"/>
          </a:p>
        </p:txBody>
      </p:sp>
    </p:spTree>
    <p:extLst>
      <p:ext uri="{BB962C8B-B14F-4D97-AF65-F5344CB8AC3E}">
        <p14:creationId xmlns="" xmlns:p14="http://schemas.microsoft.com/office/powerpoint/2010/main" val="245937347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ヘッダー プレースホルダー 3"/>
          <p:cNvSpPr>
            <a:spLocks noGrp="1"/>
          </p:cNvSpPr>
          <p:nvPr>
            <p:ph type="hdr" sz="quarter" idx="10"/>
          </p:nvPr>
        </p:nvSpPr>
        <p:spPr/>
        <p:txBody>
          <a:bodyPr/>
          <a:lstStyle/>
          <a:p>
            <a:pPr>
              <a:defRPr/>
            </a:pPr>
            <a:r>
              <a:rPr lang="ja-JP" altLang="en-US" smtClean="0"/>
              <a:t>北海道消防学校　消防団現地教育資料</a:t>
            </a:r>
            <a:endParaRPr lang="ja-JP" altLang="en-US"/>
          </a:p>
        </p:txBody>
      </p:sp>
      <p:sp>
        <p:nvSpPr>
          <p:cNvPr id="5" name="日付プレースホルダー 4"/>
          <p:cNvSpPr>
            <a:spLocks noGrp="1"/>
          </p:cNvSpPr>
          <p:nvPr>
            <p:ph type="dt" idx="11"/>
          </p:nvPr>
        </p:nvSpPr>
        <p:spPr/>
        <p:txBody>
          <a:bodyPr/>
          <a:lstStyle/>
          <a:p>
            <a:pPr>
              <a:defRPr/>
            </a:pPr>
            <a:r>
              <a:rPr lang="ja-JP" altLang="en-US" smtClean="0"/>
              <a:t>０８．０９．１２七飯町（大沼国際コンベンションセンター）</a:t>
            </a:r>
            <a:endParaRPr lang="ja-JP" altLang="en-US"/>
          </a:p>
        </p:txBody>
      </p:sp>
      <p:sp>
        <p:nvSpPr>
          <p:cNvPr id="6" name="フッター プレースホルダー 5"/>
          <p:cNvSpPr>
            <a:spLocks noGrp="1"/>
          </p:cNvSpPr>
          <p:nvPr>
            <p:ph type="ftr" sz="quarter" idx="12"/>
          </p:nvPr>
        </p:nvSpPr>
        <p:spPr/>
        <p:txBody>
          <a:bodyPr/>
          <a:lstStyle/>
          <a:p>
            <a:pPr>
              <a:defRPr/>
            </a:pPr>
            <a:r>
              <a:rPr lang="ja-JP" altLang="en-US" smtClean="0"/>
              <a:t>主任講師　籔本秀彦</a:t>
            </a:r>
            <a:endParaRPr lang="ja-JP" altLang="en-US"/>
          </a:p>
        </p:txBody>
      </p:sp>
      <p:sp>
        <p:nvSpPr>
          <p:cNvPr id="7" name="スライド番号プレースホルダー 6"/>
          <p:cNvSpPr>
            <a:spLocks noGrp="1"/>
          </p:cNvSpPr>
          <p:nvPr>
            <p:ph type="sldNum" sz="quarter" idx="13"/>
          </p:nvPr>
        </p:nvSpPr>
        <p:spPr/>
        <p:txBody>
          <a:bodyPr/>
          <a:lstStyle/>
          <a:p>
            <a:pPr>
              <a:defRPr/>
            </a:pPr>
            <a:fld id="{0668AC1A-CB9F-4117-8A26-23CFBB642600}" type="slidenum">
              <a:rPr lang="en-US" altLang="ja-JP" smtClean="0"/>
              <a:pPr>
                <a:defRPr/>
              </a:pPr>
              <a:t>8</a:t>
            </a:fld>
            <a:endParaRPr lang="en-US" altLang="ja-JP"/>
          </a:p>
        </p:txBody>
      </p:sp>
    </p:spTree>
    <p:extLst>
      <p:ext uri="{BB962C8B-B14F-4D97-AF65-F5344CB8AC3E}">
        <p14:creationId xmlns="" xmlns:p14="http://schemas.microsoft.com/office/powerpoint/2010/main" val="245937347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ヘッダー プレースホルダー 3"/>
          <p:cNvSpPr>
            <a:spLocks noGrp="1"/>
          </p:cNvSpPr>
          <p:nvPr>
            <p:ph type="hdr" sz="quarter" idx="10"/>
          </p:nvPr>
        </p:nvSpPr>
        <p:spPr/>
        <p:txBody>
          <a:bodyPr/>
          <a:lstStyle/>
          <a:p>
            <a:pPr>
              <a:defRPr/>
            </a:pPr>
            <a:r>
              <a:rPr lang="ja-JP" altLang="en-US" smtClean="0"/>
              <a:t>北海道消防学校　消防団現地教育資料</a:t>
            </a:r>
            <a:endParaRPr lang="ja-JP" altLang="en-US"/>
          </a:p>
        </p:txBody>
      </p:sp>
      <p:sp>
        <p:nvSpPr>
          <p:cNvPr id="5" name="日付プレースホルダー 4"/>
          <p:cNvSpPr>
            <a:spLocks noGrp="1"/>
          </p:cNvSpPr>
          <p:nvPr>
            <p:ph type="dt" idx="11"/>
          </p:nvPr>
        </p:nvSpPr>
        <p:spPr/>
        <p:txBody>
          <a:bodyPr/>
          <a:lstStyle/>
          <a:p>
            <a:pPr>
              <a:defRPr/>
            </a:pPr>
            <a:r>
              <a:rPr lang="ja-JP" altLang="en-US" smtClean="0"/>
              <a:t>０８．０９．１２七飯町（大沼国際コンベンションセンター）</a:t>
            </a:r>
            <a:endParaRPr lang="ja-JP" altLang="en-US"/>
          </a:p>
        </p:txBody>
      </p:sp>
      <p:sp>
        <p:nvSpPr>
          <p:cNvPr id="6" name="フッター プレースホルダー 5"/>
          <p:cNvSpPr>
            <a:spLocks noGrp="1"/>
          </p:cNvSpPr>
          <p:nvPr>
            <p:ph type="ftr" sz="quarter" idx="12"/>
          </p:nvPr>
        </p:nvSpPr>
        <p:spPr/>
        <p:txBody>
          <a:bodyPr/>
          <a:lstStyle/>
          <a:p>
            <a:pPr>
              <a:defRPr/>
            </a:pPr>
            <a:r>
              <a:rPr lang="ja-JP" altLang="en-US" smtClean="0"/>
              <a:t>主任講師　籔本秀彦</a:t>
            </a:r>
            <a:endParaRPr lang="ja-JP" altLang="en-US"/>
          </a:p>
        </p:txBody>
      </p:sp>
      <p:sp>
        <p:nvSpPr>
          <p:cNvPr id="7" name="スライド番号プレースホルダー 6"/>
          <p:cNvSpPr>
            <a:spLocks noGrp="1"/>
          </p:cNvSpPr>
          <p:nvPr>
            <p:ph type="sldNum" sz="quarter" idx="13"/>
          </p:nvPr>
        </p:nvSpPr>
        <p:spPr/>
        <p:txBody>
          <a:bodyPr/>
          <a:lstStyle/>
          <a:p>
            <a:pPr>
              <a:defRPr/>
            </a:pPr>
            <a:fld id="{0668AC1A-CB9F-4117-8A26-23CFBB642600}" type="slidenum">
              <a:rPr lang="en-US" altLang="ja-JP" smtClean="0"/>
              <a:pPr>
                <a:defRPr/>
              </a:pPr>
              <a:t>9</a:t>
            </a:fld>
            <a:endParaRPr lang="en-US" altLang="ja-JP"/>
          </a:p>
        </p:txBody>
      </p:sp>
    </p:spTree>
    <p:extLst>
      <p:ext uri="{BB962C8B-B14F-4D97-AF65-F5344CB8AC3E}">
        <p14:creationId xmlns="" xmlns:p14="http://schemas.microsoft.com/office/powerpoint/2010/main" val="245937347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457200" y="228600"/>
            <a:ext cx="7772400" cy="4571999"/>
          </a:xfrm>
        </p:spPr>
        <p:txBody>
          <a:bodyPr anchor="ctr">
            <a:noAutofit/>
          </a:bodyPr>
          <a:lstStyle>
            <a:lvl1pPr>
              <a:lnSpc>
                <a:spcPct val="100000"/>
              </a:lnSpc>
              <a:defRPr sz="8800" spc="-80" baseline="0">
                <a:solidFill>
                  <a:schemeClr val="tx1"/>
                </a:solidFill>
              </a:defRPr>
            </a:lvl1pPr>
          </a:lstStyle>
          <a:p>
            <a:r>
              <a:rPr lang="ja-JP" altLang="en-US" smtClean="0"/>
              <a:t>マスター タイトルの書式設定</a:t>
            </a:r>
            <a:endParaRPr lang="en-US" dirty="0"/>
          </a:p>
        </p:txBody>
      </p:sp>
      <p:sp>
        <p:nvSpPr>
          <p:cNvPr id="3" name="Subtitle 2"/>
          <p:cNvSpPr>
            <a:spLocks noGrp="1"/>
          </p:cNvSpPr>
          <p:nvPr>
            <p:ph type="subTitle" idx="1"/>
          </p:nvPr>
        </p:nvSpPr>
        <p:spPr>
          <a:xfrm>
            <a:off x="457200" y="4800600"/>
            <a:ext cx="6858000" cy="914400"/>
          </a:xfrm>
        </p:spPr>
        <p:txBody>
          <a:bodyPr/>
          <a:lstStyle>
            <a:lvl1pPr marL="0" indent="0" algn="l">
              <a:buNone/>
              <a:defRPr b="0" cap="all" spc="120" baseline="0">
                <a:solidFill>
                  <a:schemeClr val="tx2"/>
                </a:solidFill>
                <a:latin typeface="+mj-l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ja-JP" altLang="en-US" smtClean="0"/>
              <a:t>マスター サブタイトルの書式設定</a:t>
            </a:r>
            <a:endParaRPr lang="en-US" dirty="0"/>
          </a:p>
        </p:txBody>
      </p:sp>
      <p:sp>
        <p:nvSpPr>
          <p:cNvPr id="4" name="Date Placeholder 3"/>
          <p:cNvSpPr>
            <a:spLocks noGrp="1"/>
          </p:cNvSpPr>
          <p:nvPr>
            <p:ph type="dt" sz="half" idx="10"/>
          </p:nvPr>
        </p:nvSpPr>
        <p:spPr/>
        <p:txBody>
          <a:bodyPr/>
          <a:lstStyle/>
          <a:p>
            <a:pPr>
              <a:defRPr/>
            </a:pPr>
            <a:endParaRPr lang="en-US" altLang="ja-JP"/>
          </a:p>
        </p:txBody>
      </p:sp>
      <p:sp>
        <p:nvSpPr>
          <p:cNvPr id="5" name="Footer Placeholder 4"/>
          <p:cNvSpPr>
            <a:spLocks noGrp="1"/>
          </p:cNvSpPr>
          <p:nvPr>
            <p:ph type="ftr" sz="quarter" idx="11"/>
          </p:nvPr>
        </p:nvSpPr>
        <p:spPr/>
        <p:txBody>
          <a:bodyPr/>
          <a:lstStyle/>
          <a:p>
            <a:pPr>
              <a:defRPr/>
            </a:pPr>
            <a:endParaRPr lang="en-US" altLang="ja-JP"/>
          </a:p>
        </p:txBody>
      </p:sp>
      <p:sp>
        <p:nvSpPr>
          <p:cNvPr id="9" name="Rectangle 8"/>
          <p:cNvSpPr/>
          <p:nvPr/>
        </p:nvSpPr>
        <p:spPr>
          <a:xfrm>
            <a:off x="9001124" y="4846320"/>
            <a:ext cx="142876" cy="201168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9001124" y="0"/>
            <a:ext cx="142876" cy="484632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lide Number Placeholder 5"/>
          <p:cNvSpPr>
            <a:spLocks noGrp="1"/>
          </p:cNvSpPr>
          <p:nvPr>
            <p:ph type="sldNum" sz="quarter" idx="12"/>
          </p:nvPr>
        </p:nvSpPr>
        <p:spPr/>
        <p:txBody>
          <a:bodyPr/>
          <a:lstStyle>
            <a:lvl1pPr>
              <a:defRPr>
                <a:solidFill>
                  <a:schemeClr val="tx1"/>
                </a:solidFill>
              </a:defRPr>
            </a:lvl1pPr>
          </a:lstStyle>
          <a:p>
            <a:pPr>
              <a:defRPr/>
            </a:pPr>
            <a:fld id="{2449CF7A-E686-445B-8941-C9957880CCC3}" type="slidenum">
              <a:rPr lang="en-US" altLang="ja-JP" smtClean="0"/>
              <a:pPr>
                <a:defRPr/>
              </a:pPr>
              <a:t>&lt;#&gt;</a:t>
            </a:fld>
            <a:endParaRPr lang="en-US" altLang="ja-JP"/>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a:p>
        </p:txBody>
      </p:sp>
      <p:sp>
        <p:nvSpPr>
          <p:cNvPr id="3" name="Vertical Text Placeholder 2"/>
          <p:cNvSpPr>
            <a:spLocks noGrp="1"/>
          </p:cNvSpPr>
          <p:nvPr>
            <p:ph type="body" orient="vert" idx="1"/>
          </p:nvPr>
        </p:nvSpPr>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a:p>
        </p:txBody>
      </p:sp>
      <p:sp>
        <p:nvSpPr>
          <p:cNvPr id="4" name="Date Placeholder 3"/>
          <p:cNvSpPr>
            <a:spLocks noGrp="1"/>
          </p:cNvSpPr>
          <p:nvPr>
            <p:ph type="dt" sz="half" idx="10"/>
          </p:nvPr>
        </p:nvSpPr>
        <p:spPr/>
        <p:txBody>
          <a:bodyPr/>
          <a:lstStyle/>
          <a:p>
            <a:pPr>
              <a:defRPr/>
            </a:pPr>
            <a:endParaRPr lang="en-US" altLang="ja-JP"/>
          </a:p>
        </p:txBody>
      </p:sp>
      <p:sp>
        <p:nvSpPr>
          <p:cNvPr id="5" name="Footer Placeholder 4"/>
          <p:cNvSpPr>
            <a:spLocks noGrp="1"/>
          </p:cNvSpPr>
          <p:nvPr>
            <p:ph type="ftr" sz="quarter" idx="11"/>
          </p:nvPr>
        </p:nvSpPr>
        <p:spPr/>
        <p:txBody>
          <a:bodyPr/>
          <a:lstStyle/>
          <a:p>
            <a:pPr>
              <a:defRPr/>
            </a:pPr>
            <a:endParaRPr lang="en-US" altLang="ja-JP"/>
          </a:p>
        </p:txBody>
      </p:sp>
      <p:sp>
        <p:nvSpPr>
          <p:cNvPr id="6" name="Slide Number Placeholder 5"/>
          <p:cNvSpPr>
            <a:spLocks noGrp="1"/>
          </p:cNvSpPr>
          <p:nvPr>
            <p:ph type="sldNum" sz="quarter" idx="12"/>
          </p:nvPr>
        </p:nvSpPr>
        <p:spPr/>
        <p:txBody>
          <a:bodyPr/>
          <a:lstStyle/>
          <a:p>
            <a:pPr>
              <a:defRPr/>
            </a:pPr>
            <a:fld id="{089C4EF3-DBDF-4180-AA53-12AAC8C68588}" type="slidenum">
              <a:rPr lang="en-US" altLang="ja-JP" smtClean="0"/>
              <a:pPr>
                <a:defRPr/>
              </a:pPr>
              <a:t>&lt;#&gt;</a:t>
            </a:fld>
            <a:endParaRPr lang="en-US" altLang="ja-JP"/>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ja-JP" altLang="en-US" smtClean="0"/>
              <a:t>マスター タイトルの書式設定</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a:p>
        </p:txBody>
      </p:sp>
      <p:sp>
        <p:nvSpPr>
          <p:cNvPr id="4" name="Date Placeholder 3"/>
          <p:cNvSpPr>
            <a:spLocks noGrp="1"/>
          </p:cNvSpPr>
          <p:nvPr>
            <p:ph type="dt" sz="half" idx="10"/>
          </p:nvPr>
        </p:nvSpPr>
        <p:spPr/>
        <p:txBody>
          <a:bodyPr/>
          <a:lstStyle/>
          <a:p>
            <a:pPr>
              <a:defRPr/>
            </a:pPr>
            <a:endParaRPr lang="en-US" altLang="ja-JP"/>
          </a:p>
        </p:txBody>
      </p:sp>
      <p:sp>
        <p:nvSpPr>
          <p:cNvPr id="5" name="Footer Placeholder 4"/>
          <p:cNvSpPr>
            <a:spLocks noGrp="1"/>
          </p:cNvSpPr>
          <p:nvPr>
            <p:ph type="ftr" sz="quarter" idx="11"/>
          </p:nvPr>
        </p:nvSpPr>
        <p:spPr/>
        <p:txBody>
          <a:bodyPr/>
          <a:lstStyle/>
          <a:p>
            <a:pPr>
              <a:defRPr/>
            </a:pPr>
            <a:endParaRPr lang="en-US" altLang="ja-JP"/>
          </a:p>
        </p:txBody>
      </p:sp>
      <p:sp>
        <p:nvSpPr>
          <p:cNvPr id="6" name="Slide Number Placeholder 5"/>
          <p:cNvSpPr>
            <a:spLocks noGrp="1"/>
          </p:cNvSpPr>
          <p:nvPr>
            <p:ph type="sldNum" sz="quarter" idx="12"/>
          </p:nvPr>
        </p:nvSpPr>
        <p:spPr/>
        <p:txBody>
          <a:bodyPr/>
          <a:lstStyle/>
          <a:p>
            <a:pPr>
              <a:defRPr/>
            </a:pPr>
            <a:fld id="{089C4EF3-DBDF-4180-AA53-12AAC8C68588}" type="slidenum">
              <a:rPr lang="en-US" altLang="ja-JP" smtClean="0"/>
              <a:pPr>
                <a:defRPr/>
              </a:pPr>
              <a:t>&lt;#&gt;</a:t>
            </a:fld>
            <a:endParaRPr lang="en-US" altLang="ja-JP"/>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a:p>
        </p:txBody>
      </p:sp>
      <p:sp>
        <p:nvSpPr>
          <p:cNvPr id="3" name="Content Placeholder 2"/>
          <p:cNvSpPr>
            <a:spLocks noGrp="1"/>
          </p:cNvSpPr>
          <p:nvPr>
            <p:ph idx="1"/>
          </p:nvPr>
        </p:nvSpPr>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pPr>
              <a:defRPr/>
            </a:pPr>
            <a:endParaRPr lang="en-US" altLang="ja-JP"/>
          </a:p>
        </p:txBody>
      </p:sp>
      <p:sp>
        <p:nvSpPr>
          <p:cNvPr id="5" name="Footer Placeholder 4"/>
          <p:cNvSpPr>
            <a:spLocks noGrp="1"/>
          </p:cNvSpPr>
          <p:nvPr>
            <p:ph type="ftr" sz="quarter" idx="11"/>
          </p:nvPr>
        </p:nvSpPr>
        <p:spPr/>
        <p:txBody>
          <a:bodyPr/>
          <a:lstStyle/>
          <a:p>
            <a:pPr>
              <a:defRPr/>
            </a:pPr>
            <a:endParaRPr lang="en-US" altLang="ja-JP"/>
          </a:p>
        </p:txBody>
      </p:sp>
      <p:sp>
        <p:nvSpPr>
          <p:cNvPr id="6" name="Slide Number Placeholder 5"/>
          <p:cNvSpPr>
            <a:spLocks noGrp="1"/>
          </p:cNvSpPr>
          <p:nvPr>
            <p:ph type="sldNum" sz="quarter" idx="12"/>
          </p:nvPr>
        </p:nvSpPr>
        <p:spPr/>
        <p:txBody>
          <a:bodyPr/>
          <a:lstStyle/>
          <a:p>
            <a:pPr>
              <a:defRPr/>
            </a:pPr>
            <a:fld id="{142837EE-9586-4C26-99B7-511685E51850}" type="slidenum">
              <a:rPr lang="en-US" altLang="ja-JP" smtClean="0"/>
              <a:pPr>
                <a:defRPr/>
              </a:pPr>
              <a:t>&lt;#&gt;</a:t>
            </a:fld>
            <a:endParaRPr lang="en-US" altLang="ja-JP"/>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457200" y="1447800"/>
            <a:ext cx="7772400" cy="4321175"/>
          </a:xfrm>
        </p:spPr>
        <p:txBody>
          <a:bodyPr anchor="ctr">
            <a:noAutofit/>
          </a:bodyPr>
          <a:lstStyle>
            <a:lvl1pPr algn="l">
              <a:lnSpc>
                <a:spcPct val="100000"/>
              </a:lnSpc>
              <a:defRPr sz="8800" b="0" cap="all" spc="-80" baseline="0">
                <a:solidFill>
                  <a:schemeClr val="tx1"/>
                </a:solidFill>
              </a:defRPr>
            </a:lvl1p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457200" y="228601"/>
            <a:ext cx="7772400" cy="1066800"/>
          </a:xfrm>
        </p:spPr>
        <p:txBody>
          <a:bodyPr anchor="b"/>
          <a:lstStyle>
            <a:lvl1pPr marL="0" indent="0">
              <a:buNone/>
              <a:defRPr sz="2000" b="0" cap="all" spc="12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smtClean="0"/>
              <a:t>マスター テキストの書式設定</a:t>
            </a:r>
          </a:p>
        </p:txBody>
      </p:sp>
      <p:sp>
        <p:nvSpPr>
          <p:cNvPr id="7" name="Date Placeholder 6"/>
          <p:cNvSpPr>
            <a:spLocks noGrp="1"/>
          </p:cNvSpPr>
          <p:nvPr>
            <p:ph type="dt" sz="half" idx="10"/>
          </p:nvPr>
        </p:nvSpPr>
        <p:spPr/>
        <p:txBody>
          <a:bodyPr/>
          <a:lstStyle/>
          <a:p>
            <a:pPr>
              <a:defRPr/>
            </a:pPr>
            <a:endParaRPr lang="en-US" altLang="ja-JP"/>
          </a:p>
        </p:txBody>
      </p:sp>
      <p:sp>
        <p:nvSpPr>
          <p:cNvPr id="8" name="Slide Number Placeholder 7"/>
          <p:cNvSpPr>
            <a:spLocks noGrp="1"/>
          </p:cNvSpPr>
          <p:nvPr>
            <p:ph type="sldNum" sz="quarter" idx="11"/>
          </p:nvPr>
        </p:nvSpPr>
        <p:spPr/>
        <p:txBody>
          <a:bodyPr/>
          <a:lstStyle/>
          <a:p>
            <a:pPr>
              <a:defRPr/>
            </a:pPr>
            <a:fld id="{39EE6ACE-621D-4809-AF11-82E979B8437F}" type="slidenum">
              <a:rPr lang="en-US" altLang="ja-JP" smtClean="0"/>
              <a:pPr>
                <a:defRPr/>
              </a:pPr>
              <a:t>&lt;#&gt;</a:t>
            </a:fld>
            <a:endParaRPr lang="en-US" altLang="ja-JP"/>
          </a:p>
        </p:txBody>
      </p:sp>
      <p:sp>
        <p:nvSpPr>
          <p:cNvPr id="9" name="Footer Placeholder 8"/>
          <p:cNvSpPr>
            <a:spLocks noGrp="1"/>
          </p:cNvSpPr>
          <p:nvPr>
            <p:ph type="ftr" sz="quarter" idx="12"/>
          </p:nvPr>
        </p:nvSpPr>
        <p:spPr/>
        <p:txBody>
          <a:bodyPr/>
          <a:lstStyle/>
          <a:p>
            <a:pPr>
              <a:defRPr/>
            </a:pPr>
            <a:endParaRPr lang="en-US" altLang="ja-JP"/>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a:p>
        </p:txBody>
      </p:sp>
      <p:sp>
        <p:nvSpPr>
          <p:cNvPr id="3" name="Content Placeholder 2"/>
          <p:cNvSpPr>
            <a:spLocks noGrp="1"/>
          </p:cNvSpPr>
          <p:nvPr>
            <p:ph sz="half" idx="1"/>
          </p:nvPr>
        </p:nvSpPr>
        <p:spPr>
          <a:xfrm>
            <a:off x="1630680" y="1574800"/>
            <a:ext cx="329184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Content Placeholder 3"/>
          <p:cNvSpPr>
            <a:spLocks noGrp="1"/>
          </p:cNvSpPr>
          <p:nvPr>
            <p:ph sz="half" idx="2"/>
          </p:nvPr>
        </p:nvSpPr>
        <p:spPr>
          <a:xfrm>
            <a:off x="5090160" y="1574800"/>
            <a:ext cx="329184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5" name="Date Placeholder 4"/>
          <p:cNvSpPr>
            <a:spLocks noGrp="1"/>
          </p:cNvSpPr>
          <p:nvPr>
            <p:ph type="dt" sz="half" idx="10"/>
          </p:nvPr>
        </p:nvSpPr>
        <p:spPr/>
        <p:txBody>
          <a:bodyPr/>
          <a:lstStyle/>
          <a:p>
            <a:pPr>
              <a:defRPr/>
            </a:pPr>
            <a:endParaRPr lang="en-US" altLang="ja-JP"/>
          </a:p>
        </p:txBody>
      </p:sp>
      <p:sp>
        <p:nvSpPr>
          <p:cNvPr id="6" name="Footer Placeholder 5"/>
          <p:cNvSpPr>
            <a:spLocks noGrp="1"/>
          </p:cNvSpPr>
          <p:nvPr>
            <p:ph type="ftr" sz="quarter" idx="11"/>
          </p:nvPr>
        </p:nvSpPr>
        <p:spPr/>
        <p:txBody>
          <a:bodyPr/>
          <a:lstStyle/>
          <a:p>
            <a:pPr>
              <a:defRPr/>
            </a:pPr>
            <a:endParaRPr lang="en-US" altLang="ja-JP"/>
          </a:p>
        </p:txBody>
      </p:sp>
      <p:sp>
        <p:nvSpPr>
          <p:cNvPr id="7" name="Slide Number Placeholder 6"/>
          <p:cNvSpPr>
            <a:spLocks noGrp="1"/>
          </p:cNvSpPr>
          <p:nvPr>
            <p:ph type="sldNum" sz="quarter" idx="12"/>
          </p:nvPr>
        </p:nvSpPr>
        <p:spPr/>
        <p:txBody>
          <a:bodyPr/>
          <a:lstStyle/>
          <a:p>
            <a:pPr>
              <a:defRPr/>
            </a:pPr>
            <a:fld id="{A7261E81-1997-47E9-B7EE-AB93574C55A5}" type="slidenum">
              <a:rPr lang="en-US" altLang="ja-JP" smtClean="0"/>
              <a:pPr>
                <a:defRPr/>
              </a:pPr>
              <a:t>&lt;#&gt;</a:t>
            </a:fld>
            <a:endParaRPr lang="en-US" altLang="ja-JP"/>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ja-JP" altLang="en-US" smtClean="0"/>
              <a:t>マスター タイトルの書式設定</a:t>
            </a:r>
            <a:endParaRPr lang="en-US"/>
          </a:p>
        </p:txBody>
      </p:sp>
      <p:sp>
        <p:nvSpPr>
          <p:cNvPr id="3" name="Text Placeholder 2"/>
          <p:cNvSpPr>
            <a:spLocks noGrp="1"/>
          </p:cNvSpPr>
          <p:nvPr>
            <p:ph type="body" idx="1"/>
          </p:nvPr>
        </p:nvSpPr>
        <p:spPr>
          <a:xfrm>
            <a:off x="1627632" y="1572768"/>
            <a:ext cx="3291840" cy="639762"/>
          </a:xfrm>
        </p:spPr>
        <p:txBody>
          <a:bodyPr anchor="b">
            <a:noAutofit/>
          </a:bodyPr>
          <a:lstStyle>
            <a:lvl1pPr marL="0" indent="0">
              <a:buNone/>
              <a:defRPr sz="1800" b="0" cap="all" spc="100" baseline="0">
                <a:solidFill>
                  <a:schemeClr val="tx1"/>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4" name="Content Placeholder 3"/>
          <p:cNvSpPr>
            <a:spLocks noGrp="1"/>
          </p:cNvSpPr>
          <p:nvPr>
            <p:ph sz="half" idx="2"/>
          </p:nvPr>
        </p:nvSpPr>
        <p:spPr>
          <a:xfrm>
            <a:off x="1627632" y="2259366"/>
            <a:ext cx="3291840" cy="384048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5" name="Text Placeholder 4"/>
          <p:cNvSpPr>
            <a:spLocks noGrp="1"/>
          </p:cNvSpPr>
          <p:nvPr>
            <p:ph type="body" sz="quarter" idx="3"/>
          </p:nvPr>
        </p:nvSpPr>
        <p:spPr>
          <a:xfrm>
            <a:off x="5093208" y="1572768"/>
            <a:ext cx="3291840" cy="639762"/>
          </a:xfrm>
        </p:spPr>
        <p:txBody>
          <a:bodyPr anchor="b">
            <a:noAutofit/>
          </a:bodyPr>
          <a:lstStyle>
            <a:lvl1pPr marL="0" indent="0">
              <a:buNone/>
              <a:defRPr lang="en-US" sz="1800" b="0" kern="1200" cap="all" spc="100" baseline="0" dirty="0" smtClean="0">
                <a:solidFill>
                  <a:schemeClr val="tx1"/>
                </a:solidFill>
                <a:latin typeface="+mj-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spcBef>
                <a:spcPct val="20000"/>
              </a:spcBef>
              <a:buFont typeface="Arial" pitchFamily="34" charset="0"/>
              <a:buNone/>
            </a:pPr>
            <a:r>
              <a:rPr lang="ja-JP" altLang="en-US" smtClean="0"/>
              <a:t>マスター テキストの書式設定</a:t>
            </a:r>
          </a:p>
        </p:txBody>
      </p:sp>
      <p:sp>
        <p:nvSpPr>
          <p:cNvPr id="6" name="Content Placeholder 5"/>
          <p:cNvSpPr>
            <a:spLocks noGrp="1"/>
          </p:cNvSpPr>
          <p:nvPr>
            <p:ph sz="quarter" idx="4"/>
          </p:nvPr>
        </p:nvSpPr>
        <p:spPr>
          <a:xfrm>
            <a:off x="5093208" y="2259366"/>
            <a:ext cx="3291840" cy="384048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7" name="Date Placeholder 6"/>
          <p:cNvSpPr>
            <a:spLocks noGrp="1"/>
          </p:cNvSpPr>
          <p:nvPr>
            <p:ph type="dt" sz="half" idx="10"/>
          </p:nvPr>
        </p:nvSpPr>
        <p:spPr/>
        <p:txBody>
          <a:bodyPr/>
          <a:lstStyle/>
          <a:p>
            <a:pPr>
              <a:defRPr/>
            </a:pPr>
            <a:endParaRPr lang="en-US" altLang="ja-JP"/>
          </a:p>
        </p:txBody>
      </p:sp>
      <p:sp>
        <p:nvSpPr>
          <p:cNvPr id="8" name="Footer Placeholder 7"/>
          <p:cNvSpPr>
            <a:spLocks noGrp="1"/>
          </p:cNvSpPr>
          <p:nvPr>
            <p:ph type="ftr" sz="quarter" idx="11"/>
          </p:nvPr>
        </p:nvSpPr>
        <p:spPr/>
        <p:txBody>
          <a:bodyPr/>
          <a:lstStyle/>
          <a:p>
            <a:pPr>
              <a:defRPr/>
            </a:pPr>
            <a:endParaRPr lang="en-US" altLang="ja-JP"/>
          </a:p>
        </p:txBody>
      </p:sp>
      <p:sp>
        <p:nvSpPr>
          <p:cNvPr id="9" name="Slide Number Placeholder 8"/>
          <p:cNvSpPr>
            <a:spLocks noGrp="1"/>
          </p:cNvSpPr>
          <p:nvPr>
            <p:ph type="sldNum" sz="quarter" idx="12"/>
          </p:nvPr>
        </p:nvSpPr>
        <p:spPr/>
        <p:txBody>
          <a:bodyPr/>
          <a:lstStyle/>
          <a:p>
            <a:pPr>
              <a:defRPr/>
            </a:pPr>
            <a:fld id="{15E3A2C5-36A8-49E3-87D3-0BBD818241B0}" type="slidenum">
              <a:rPr lang="en-US" altLang="ja-JP" smtClean="0"/>
              <a:pPr>
                <a:defRPr/>
              </a:pPr>
              <a:t>&lt;#&gt;</a:t>
            </a:fld>
            <a:endParaRPr lang="en-US" altLang="ja-JP"/>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a:p>
        </p:txBody>
      </p:sp>
      <p:sp>
        <p:nvSpPr>
          <p:cNvPr id="3" name="Date Placeholder 2"/>
          <p:cNvSpPr>
            <a:spLocks noGrp="1"/>
          </p:cNvSpPr>
          <p:nvPr>
            <p:ph type="dt" sz="half" idx="10"/>
          </p:nvPr>
        </p:nvSpPr>
        <p:spPr/>
        <p:txBody>
          <a:bodyPr/>
          <a:lstStyle/>
          <a:p>
            <a:pPr>
              <a:defRPr/>
            </a:pPr>
            <a:endParaRPr lang="en-US" altLang="ja-JP"/>
          </a:p>
        </p:txBody>
      </p:sp>
      <p:sp>
        <p:nvSpPr>
          <p:cNvPr id="4" name="Footer Placeholder 3"/>
          <p:cNvSpPr>
            <a:spLocks noGrp="1"/>
          </p:cNvSpPr>
          <p:nvPr>
            <p:ph type="ftr" sz="quarter" idx="11"/>
          </p:nvPr>
        </p:nvSpPr>
        <p:spPr/>
        <p:txBody>
          <a:bodyPr/>
          <a:lstStyle/>
          <a:p>
            <a:pPr>
              <a:defRPr/>
            </a:pPr>
            <a:endParaRPr lang="en-US" altLang="ja-JP"/>
          </a:p>
        </p:txBody>
      </p:sp>
      <p:sp>
        <p:nvSpPr>
          <p:cNvPr id="5" name="Slide Number Placeholder 4"/>
          <p:cNvSpPr>
            <a:spLocks noGrp="1"/>
          </p:cNvSpPr>
          <p:nvPr>
            <p:ph type="sldNum" sz="quarter" idx="12"/>
          </p:nvPr>
        </p:nvSpPr>
        <p:spPr/>
        <p:txBody>
          <a:bodyPr/>
          <a:lstStyle/>
          <a:p>
            <a:pPr>
              <a:defRPr/>
            </a:pPr>
            <a:fld id="{7E03BDF9-FAE5-45D4-BAB1-228ED0A90552}" type="slidenum">
              <a:rPr lang="en-US" altLang="ja-JP" smtClean="0"/>
              <a:pPr>
                <a:defRPr/>
              </a:pPr>
              <a:t>&lt;#&gt;</a:t>
            </a:fld>
            <a:endParaRPr lang="en-US" altLang="ja-JP"/>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endParaRPr lang="en-US" altLang="ja-JP"/>
          </a:p>
        </p:txBody>
      </p:sp>
      <p:sp>
        <p:nvSpPr>
          <p:cNvPr id="3" name="Footer Placeholder 2"/>
          <p:cNvSpPr>
            <a:spLocks noGrp="1"/>
          </p:cNvSpPr>
          <p:nvPr>
            <p:ph type="ftr" sz="quarter" idx="11"/>
          </p:nvPr>
        </p:nvSpPr>
        <p:spPr/>
        <p:txBody>
          <a:bodyPr/>
          <a:lstStyle/>
          <a:p>
            <a:pPr>
              <a:defRPr/>
            </a:pPr>
            <a:endParaRPr lang="en-US" altLang="ja-JP"/>
          </a:p>
        </p:txBody>
      </p:sp>
      <p:sp>
        <p:nvSpPr>
          <p:cNvPr id="4" name="Slide Number Placeholder 3"/>
          <p:cNvSpPr>
            <a:spLocks noGrp="1"/>
          </p:cNvSpPr>
          <p:nvPr>
            <p:ph type="sldNum" sz="quarter" idx="12"/>
          </p:nvPr>
        </p:nvSpPr>
        <p:spPr/>
        <p:txBody>
          <a:bodyPr/>
          <a:lstStyle/>
          <a:p>
            <a:pPr>
              <a:defRPr/>
            </a:pPr>
            <a:fld id="{E8982678-E1EC-42EB-8EB6-0153DF87017F}" type="slidenum">
              <a:rPr lang="en-US" altLang="ja-JP" smtClean="0"/>
              <a:pPr>
                <a:defRPr/>
              </a:pPr>
              <a:t>&lt;#&gt;</a:t>
            </a:fld>
            <a:endParaRPr lang="en-US" altLang="ja-JP"/>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3" name="Content Placeholder 2"/>
          <p:cNvSpPr>
            <a:spLocks noGrp="1"/>
          </p:cNvSpPr>
          <p:nvPr>
            <p:ph idx="1"/>
          </p:nvPr>
        </p:nvSpPr>
        <p:spPr>
          <a:xfrm>
            <a:off x="3575050" y="1600200"/>
            <a:ext cx="5111750" cy="448056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Text Placeholder 3"/>
          <p:cNvSpPr>
            <a:spLocks noGrp="1"/>
          </p:cNvSpPr>
          <p:nvPr>
            <p:ph type="body" sz="half" idx="2"/>
          </p:nvPr>
        </p:nvSpPr>
        <p:spPr>
          <a:xfrm>
            <a:off x="457200" y="1600200"/>
            <a:ext cx="3008313" cy="4480560"/>
          </a:xfrm>
        </p:spPr>
        <p:txBody>
          <a:bodyPr>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
        <p:nvSpPr>
          <p:cNvPr id="5" name="Date Placeholder 4"/>
          <p:cNvSpPr>
            <a:spLocks noGrp="1"/>
          </p:cNvSpPr>
          <p:nvPr>
            <p:ph type="dt" sz="half" idx="10"/>
          </p:nvPr>
        </p:nvSpPr>
        <p:spPr/>
        <p:txBody>
          <a:bodyPr/>
          <a:lstStyle/>
          <a:p>
            <a:pPr>
              <a:defRPr/>
            </a:pPr>
            <a:endParaRPr lang="en-US" altLang="ja-JP"/>
          </a:p>
        </p:txBody>
      </p:sp>
      <p:sp>
        <p:nvSpPr>
          <p:cNvPr id="6" name="Footer Placeholder 5"/>
          <p:cNvSpPr>
            <a:spLocks noGrp="1"/>
          </p:cNvSpPr>
          <p:nvPr>
            <p:ph type="ftr" sz="quarter" idx="11"/>
          </p:nvPr>
        </p:nvSpPr>
        <p:spPr/>
        <p:txBody>
          <a:bodyPr/>
          <a:lstStyle/>
          <a:p>
            <a:pPr>
              <a:defRPr/>
            </a:pPr>
            <a:endParaRPr lang="en-US" altLang="ja-JP"/>
          </a:p>
        </p:txBody>
      </p:sp>
      <p:sp>
        <p:nvSpPr>
          <p:cNvPr id="7" name="Slide Number Placeholder 6"/>
          <p:cNvSpPr>
            <a:spLocks noGrp="1"/>
          </p:cNvSpPr>
          <p:nvPr>
            <p:ph type="sldNum" sz="quarter" idx="12"/>
          </p:nvPr>
        </p:nvSpPr>
        <p:spPr/>
        <p:txBody>
          <a:bodyPr/>
          <a:lstStyle/>
          <a:p>
            <a:pPr>
              <a:defRPr/>
            </a:pPr>
            <a:fld id="{089C4EF3-DBDF-4180-AA53-12AAC8C68588}" type="slidenum">
              <a:rPr lang="en-US" altLang="ja-JP" smtClean="0"/>
              <a:pPr>
                <a:defRPr/>
              </a:pPr>
              <a:t>&lt;#&gt;</a:t>
            </a:fld>
            <a:endParaRPr lang="en-US" altLang="ja-JP"/>
          </a:p>
        </p:txBody>
      </p:sp>
      <p:sp>
        <p:nvSpPr>
          <p:cNvPr id="8" name="Title 7"/>
          <p:cNvSpPr>
            <a:spLocks noGrp="1"/>
          </p:cNvSpPr>
          <p:nvPr>
            <p:ph type="title"/>
          </p:nvPr>
        </p:nvSpPr>
        <p:spPr/>
        <p:txBody>
          <a:bodyPr/>
          <a:lstStyle/>
          <a:p>
            <a:r>
              <a:rPr lang="ja-JP" altLang="en-US" smtClean="0"/>
              <a:t>マスター タイトルの書式設定</a:t>
            </a:r>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タイトル付きの図">
    <p:spTree>
      <p:nvGrpSpPr>
        <p:cNvPr id="1" name=""/>
        <p:cNvGrpSpPr/>
        <p:nvPr/>
      </p:nvGrpSpPr>
      <p:grpSpPr>
        <a:xfrm>
          <a:off x="0" y="0"/>
          <a:ext cx="0" cy="0"/>
          <a:chOff x="0" y="0"/>
          <a:chExt cx="0" cy="0"/>
        </a:xfrm>
      </p:grpSpPr>
      <p:sp>
        <p:nvSpPr>
          <p:cNvPr id="9" name="Rectangle 8"/>
          <p:cNvSpPr/>
          <p:nvPr/>
        </p:nvSpPr>
        <p:spPr>
          <a:xfrm>
            <a:off x="9001124" y="4846320"/>
            <a:ext cx="142876" cy="201168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1" y="0"/>
            <a:ext cx="9000877" cy="4846320"/>
          </a:xfrm>
          <a:solidFill>
            <a:schemeClr val="bg1">
              <a:lumMod val="75000"/>
            </a:schemeClr>
          </a:solidFill>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smtClean="0"/>
              <a:t>アイコンをクリックして図を追加</a:t>
            </a:r>
            <a:endParaRPr lang="en-US"/>
          </a:p>
        </p:txBody>
      </p:sp>
      <p:sp>
        <p:nvSpPr>
          <p:cNvPr id="4" name="Text Placeholder 3"/>
          <p:cNvSpPr>
            <a:spLocks noGrp="1"/>
          </p:cNvSpPr>
          <p:nvPr>
            <p:ph type="body" sz="half" idx="2"/>
          </p:nvPr>
        </p:nvSpPr>
        <p:spPr>
          <a:xfrm>
            <a:off x="457200" y="5715000"/>
            <a:ext cx="8153400" cy="457200"/>
          </a:xfrm>
        </p:spPr>
        <p:txBody>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
        <p:nvSpPr>
          <p:cNvPr id="5" name="Date Placeholder 4"/>
          <p:cNvSpPr>
            <a:spLocks noGrp="1"/>
          </p:cNvSpPr>
          <p:nvPr>
            <p:ph type="dt" sz="half" idx="10"/>
          </p:nvPr>
        </p:nvSpPr>
        <p:spPr/>
        <p:txBody>
          <a:bodyPr/>
          <a:lstStyle/>
          <a:p>
            <a:pPr>
              <a:defRPr/>
            </a:pPr>
            <a:endParaRPr lang="en-US" altLang="ja-JP"/>
          </a:p>
        </p:txBody>
      </p:sp>
      <p:sp>
        <p:nvSpPr>
          <p:cNvPr id="6" name="Footer Placeholder 5"/>
          <p:cNvSpPr>
            <a:spLocks noGrp="1"/>
          </p:cNvSpPr>
          <p:nvPr>
            <p:ph type="ftr" sz="quarter" idx="11"/>
          </p:nvPr>
        </p:nvSpPr>
        <p:spPr/>
        <p:txBody>
          <a:bodyPr/>
          <a:lstStyle/>
          <a:p>
            <a:pPr>
              <a:defRPr/>
            </a:pPr>
            <a:endParaRPr lang="en-US" altLang="ja-JP"/>
          </a:p>
        </p:txBody>
      </p:sp>
      <p:sp>
        <p:nvSpPr>
          <p:cNvPr id="7" name="Slide Number Placeholder 6"/>
          <p:cNvSpPr>
            <a:spLocks noGrp="1"/>
          </p:cNvSpPr>
          <p:nvPr>
            <p:ph type="sldNum" sz="quarter" idx="12"/>
          </p:nvPr>
        </p:nvSpPr>
        <p:spPr/>
        <p:txBody>
          <a:bodyPr/>
          <a:lstStyle>
            <a:lvl1pPr>
              <a:defRPr>
                <a:solidFill>
                  <a:schemeClr val="tx1"/>
                </a:solidFill>
              </a:defRPr>
            </a:lvl1pPr>
          </a:lstStyle>
          <a:p>
            <a:pPr>
              <a:defRPr/>
            </a:pPr>
            <a:fld id="{2919747D-FD05-4A73-9B2C-FCD236208567}" type="slidenum">
              <a:rPr lang="en-US" altLang="ja-JP" smtClean="0"/>
              <a:pPr>
                <a:defRPr/>
              </a:pPr>
              <a:t>&lt;#&gt;</a:t>
            </a:fld>
            <a:endParaRPr lang="en-US" altLang="ja-JP"/>
          </a:p>
        </p:txBody>
      </p:sp>
      <p:sp>
        <p:nvSpPr>
          <p:cNvPr id="8" name="Title 7"/>
          <p:cNvSpPr>
            <a:spLocks noGrp="1"/>
          </p:cNvSpPr>
          <p:nvPr>
            <p:ph type="title"/>
          </p:nvPr>
        </p:nvSpPr>
        <p:spPr>
          <a:xfrm>
            <a:off x="457200" y="4953000"/>
            <a:ext cx="8153400" cy="762000"/>
          </a:xfrm>
        </p:spPr>
        <p:txBody>
          <a:bodyPr anchor="t">
            <a:normAutofit/>
          </a:bodyPr>
          <a:lstStyle>
            <a:lvl1pPr>
              <a:defRPr sz="3200"/>
            </a:lvl1pPr>
          </a:lstStyle>
          <a:p>
            <a:r>
              <a:rPr lang="ja-JP" altLang="en-US" smtClean="0"/>
              <a:t>マスター タイトルの書式設定</a:t>
            </a:r>
            <a:endParaRPr lang="en-US" dirty="0"/>
          </a:p>
        </p:txBody>
      </p:sp>
      <p:sp>
        <p:nvSpPr>
          <p:cNvPr id="10" name="Rectangle 9"/>
          <p:cNvSpPr/>
          <p:nvPr/>
        </p:nvSpPr>
        <p:spPr>
          <a:xfrm>
            <a:off x="9001124" y="0"/>
            <a:ext cx="142876" cy="484632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152718"/>
            <a:ext cx="5791200" cy="1371600"/>
          </a:xfrm>
          <a:prstGeom prst="rect">
            <a:avLst/>
          </a:prstGeom>
        </p:spPr>
        <p:txBody>
          <a:bodyPr vert="horz" lIns="91440" tIns="45720" rIns="91440" bIns="45720" rtlCol="0" anchor="b">
            <a:normAutofit/>
          </a:body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457200" y="1752600"/>
            <a:ext cx="7620000" cy="4373563"/>
          </a:xfrm>
          <a:prstGeom prst="rect">
            <a:avLst/>
          </a:prstGeom>
        </p:spPr>
        <p:txBody>
          <a:bodyPr vert="horz" lIns="91440" tIns="45720" rIns="91440" bIns="45720" rtlCol="0">
            <a:normAutofit/>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2"/>
          </p:nvPr>
        </p:nvSpPr>
        <p:spPr>
          <a:xfrm>
            <a:off x="457200" y="6172201"/>
            <a:ext cx="3429000" cy="304800"/>
          </a:xfrm>
          <a:prstGeom prst="rect">
            <a:avLst/>
          </a:prstGeom>
        </p:spPr>
        <p:txBody>
          <a:bodyPr vert="horz" lIns="91440" tIns="45720" rIns="91440" bIns="0" rtlCol="0" anchor="b"/>
          <a:lstStyle>
            <a:lvl1pPr algn="l">
              <a:defRPr sz="1000">
                <a:solidFill>
                  <a:schemeClr val="tx1"/>
                </a:solidFill>
              </a:defRPr>
            </a:lvl1pPr>
          </a:lstStyle>
          <a:p>
            <a:pPr algn="l">
              <a:defRPr/>
            </a:pPr>
            <a:endParaRPr lang="en-US" altLang="ja-JP">
              <a:solidFill>
                <a:srgbClr val="000000"/>
              </a:solidFill>
              <a:latin typeface="Arial" charset="0"/>
            </a:endParaRPr>
          </a:p>
        </p:txBody>
      </p:sp>
      <p:sp>
        <p:nvSpPr>
          <p:cNvPr id="5" name="Footer Placeholder 4"/>
          <p:cNvSpPr>
            <a:spLocks noGrp="1"/>
          </p:cNvSpPr>
          <p:nvPr>
            <p:ph type="ftr" sz="quarter" idx="3"/>
          </p:nvPr>
        </p:nvSpPr>
        <p:spPr>
          <a:xfrm>
            <a:off x="457200" y="6492875"/>
            <a:ext cx="3429000" cy="283845"/>
          </a:xfrm>
          <a:prstGeom prst="rect">
            <a:avLst/>
          </a:prstGeom>
        </p:spPr>
        <p:txBody>
          <a:bodyPr vert="horz" lIns="91440" tIns="45720" rIns="91440" bIns="45720" rtlCol="0" anchor="t"/>
          <a:lstStyle>
            <a:lvl1pPr algn="l">
              <a:defRPr sz="1000">
                <a:solidFill>
                  <a:schemeClr val="tx1"/>
                </a:solidFill>
              </a:defRPr>
            </a:lvl1pPr>
          </a:lstStyle>
          <a:p>
            <a:pPr>
              <a:defRPr/>
            </a:pPr>
            <a:endParaRPr lang="en-US" altLang="ja-JP">
              <a:solidFill>
                <a:srgbClr val="000000"/>
              </a:solidFill>
              <a:latin typeface="Arial" charset="0"/>
            </a:endParaRPr>
          </a:p>
        </p:txBody>
      </p:sp>
      <p:sp>
        <p:nvSpPr>
          <p:cNvPr id="6" name="Slide Number Placeholder 5"/>
          <p:cNvSpPr>
            <a:spLocks noGrp="1"/>
          </p:cNvSpPr>
          <p:nvPr>
            <p:ph type="sldNum" sz="quarter" idx="4"/>
          </p:nvPr>
        </p:nvSpPr>
        <p:spPr>
          <a:xfrm rot="16200000">
            <a:off x="8227377" y="5885497"/>
            <a:ext cx="1315721" cy="365125"/>
          </a:xfrm>
          <a:prstGeom prst="rect">
            <a:avLst/>
          </a:prstGeom>
        </p:spPr>
        <p:txBody>
          <a:bodyPr vert="horz" lIns="91440" tIns="45720" rIns="91440" bIns="45720" rtlCol="0" anchor="ctr"/>
          <a:lstStyle>
            <a:lvl1pPr algn="l">
              <a:defRPr sz="2400" b="1">
                <a:solidFill>
                  <a:schemeClr val="tx2"/>
                </a:solidFill>
              </a:defRPr>
            </a:lvl1pPr>
          </a:lstStyle>
          <a:p>
            <a:pPr>
              <a:defRPr/>
            </a:pPr>
            <a:fld id="{1B03B9EA-E183-4C85-B3B6-66AA442B022D}" type="slidenum">
              <a:rPr lang="en-US" altLang="ja-JP" smtClean="0">
                <a:solidFill>
                  <a:srgbClr val="000000"/>
                </a:solidFill>
                <a:latin typeface="Arial" charset="0"/>
              </a:rPr>
              <a:pPr>
                <a:defRPr/>
              </a:pPr>
              <a:t>&lt;#&gt;</a:t>
            </a:fld>
            <a:endParaRPr lang="en-US" altLang="ja-JP">
              <a:solidFill>
                <a:srgbClr val="000000"/>
              </a:solidFill>
              <a:latin typeface="Arial" charset="0"/>
            </a:endParaRPr>
          </a:p>
        </p:txBody>
      </p:sp>
      <p:sp>
        <p:nvSpPr>
          <p:cNvPr id="7" name="Rectangle 6"/>
          <p:cNvSpPr/>
          <p:nvPr/>
        </p:nvSpPr>
        <p:spPr>
          <a:xfrm>
            <a:off x="9001124" y="0"/>
            <a:ext cx="142876" cy="13716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9001124" y="1371600"/>
            <a:ext cx="142876" cy="54864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 bg1="lt1" tx1="dk1" bg2="lt2" tx2="dk2" accent1="accent1" accent2="accent2" accent3="accent3" accent4="accent4" accent5="accent5" accent6="accent6" hlink="hlink" folHlink="folHlink"/>
  <p:sldLayoutIdLst>
    <p:sldLayoutId id="2147484738" r:id="rId1"/>
    <p:sldLayoutId id="2147484739" r:id="rId2"/>
    <p:sldLayoutId id="2147484740" r:id="rId3"/>
    <p:sldLayoutId id="2147484741" r:id="rId4"/>
    <p:sldLayoutId id="2147484742" r:id="rId5"/>
    <p:sldLayoutId id="2147484743" r:id="rId6"/>
    <p:sldLayoutId id="2147484744" r:id="rId7"/>
    <p:sldLayoutId id="2147484745" r:id="rId8"/>
    <p:sldLayoutId id="2147484746" r:id="rId9"/>
    <p:sldLayoutId id="2147484747" r:id="rId10"/>
    <p:sldLayoutId id="2147484748" r:id="rId11"/>
  </p:sldLayoutIdLst>
  <p:txStyles>
    <p:titleStyle>
      <a:lvl1pPr algn="l" defTabSz="914400" rtl="0" eaLnBrk="1" latinLnBrk="0" hangingPunct="1">
        <a:spcBef>
          <a:spcPct val="0"/>
        </a:spcBef>
        <a:buNone/>
        <a:defRPr kumimoji="1" sz="3600" kern="1200" cap="all" spc="-60" baseline="0">
          <a:solidFill>
            <a:schemeClr val="tx2"/>
          </a:solidFill>
          <a:latin typeface="+mj-lt"/>
          <a:ea typeface="+mj-ea"/>
          <a:cs typeface="+mj-cs"/>
        </a:defRPr>
      </a:lvl1pPr>
    </p:titleStyle>
    <p:bodyStyle>
      <a:lvl1pPr marL="0" indent="0" algn="l" defTabSz="914400" rtl="0" eaLnBrk="1" latinLnBrk="0" hangingPunct="1">
        <a:spcBef>
          <a:spcPct val="20000"/>
        </a:spcBef>
        <a:spcAft>
          <a:spcPts val="600"/>
        </a:spcAft>
        <a:buFont typeface="Arial" pitchFamily="34" charset="0"/>
        <a:buNone/>
        <a:defRPr kumimoji="1" sz="2000" b="1" kern="1200">
          <a:solidFill>
            <a:schemeClr val="tx1"/>
          </a:solidFill>
          <a:latin typeface="+mn-lt"/>
          <a:ea typeface="+mn-ea"/>
          <a:cs typeface="+mn-cs"/>
        </a:defRPr>
      </a:lvl1pPr>
      <a:lvl2pPr marL="457200" indent="-182880" algn="l" defTabSz="914400" rtl="0" eaLnBrk="1" latinLnBrk="0" hangingPunct="1">
        <a:spcBef>
          <a:spcPct val="20000"/>
        </a:spcBef>
        <a:buClr>
          <a:schemeClr val="tx2"/>
        </a:buClr>
        <a:buFont typeface="Arial" pitchFamily="34" charset="0"/>
        <a:buChar char="•"/>
        <a:defRPr kumimoji="1" sz="2000" kern="1200">
          <a:solidFill>
            <a:schemeClr val="tx1"/>
          </a:solidFill>
          <a:latin typeface="+mn-lt"/>
          <a:ea typeface="+mn-ea"/>
          <a:cs typeface="+mn-cs"/>
        </a:defRPr>
      </a:lvl2pPr>
      <a:lvl3pPr marL="1143000" indent="-228600" algn="l" defTabSz="914400" rtl="0" eaLnBrk="1" latinLnBrk="0" hangingPunct="1">
        <a:spcBef>
          <a:spcPct val="20000"/>
        </a:spcBef>
        <a:buClr>
          <a:schemeClr val="tx2"/>
        </a:buClr>
        <a:buFont typeface="Arial" pitchFamily="34" charset="0"/>
        <a:buChar char="•"/>
        <a:defRPr kumimoji="1" sz="1800" kern="1200">
          <a:solidFill>
            <a:schemeClr val="tx1"/>
          </a:solidFill>
          <a:latin typeface="+mn-lt"/>
          <a:ea typeface="+mn-ea"/>
          <a:cs typeface="+mn-cs"/>
        </a:defRPr>
      </a:lvl3pPr>
      <a:lvl4pPr marL="1600200" indent="-228600" algn="l" defTabSz="914400" rtl="0" eaLnBrk="1" latinLnBrk="0" hangingPunct="1">
        <a:spcBef>
          <a:spcPct val="20000"/>
        </a:spcBef>
        <a:buClr>
          <a:schemeClr val="tx2"/>
        </a:buClr>
        <a:buFont typeface="Arial" pitchFamily="34" charset="0"/>
        <a:buChar char="•"/>
        <a:defRPr kumimoji="1" sz="1800" kern="1200">
          <a:solidFill>
            <a:schemeClr val="tx1"/>
          </a:solidFill>
          <a:latin typeface="+mn-lt"/>
          <a:ea typeface="+mn-ea"/>
          <a:cs typeface="+mn-cs"/>
        </a:defRPr>
      </a:lvl4pPr>
      <a:lvl5pPr marL="2057400" indent="-228600" algn="l" defTabSz="914400" rtl="0" eaLnBrk="1" latinLnBrk="0" hangingPunct="1">
        <a:spcBef>
          <a:spcPct val="20000"/>
        </a:spcBef>
        <a:buClr>
          <a:schemeClr val="tx2"/>
        </a:buClr>
        <a:buFont typeface="Arial" pitchFamily="34" charset="0"/>
        <a:buChar char="•"/>
        <a:defRPr kumimoji="1" sz="1800" kern="1200" baseline="0">
          <a:solidFill>
            <a:schemeClr val="tx1"/>
          </a:solidFill>
          <a:latin typeface="+mn-lt"/>
          <a:ea typeface="+mn-ea"/>
          <a:cs typeface="+mn-cs"/>
        </a:defRPr>
      </a:lvl5pPr>
      <a:lvl6pPr marL="2514600" indent="-228600" algn="l" defTabSz="914400" rtl="0" eaLnBrk="1" latinLnBrk="0" hangingPunct="1">
        <a:spcBef>
          <a:spcPct val="20000"/>
        </a:spcBef>
        <a:buClr>
          <a:schemeClr val="tx2"/>
        </a:buClr>
        <a:buFont typeface="Arial" pitchFamily="34" charset="0"/>
        <a:buChar char="•"/>
        <a:defRPr kumimoji="1" sz="1600" kern="1200">
          <a:solidFill>
            <a:schemeClr val="tx1"/>
          </a:solidFill>
          <a:latin typeface="+mn-lt"/>
          <a:ea typeface="+mn-ea"/>
          <a:cs typeface="+mn-cs"/>
        </a:defRPr>
      </a:lvl6pPr>
      <a:lvl7pPr marL="2971800" indent="-228600" algn="l" defTabSz="914400" rtl="0" eaLnBrk="1" latinLnBrk="0" hangingPunct="1">
        <a:spcBef>
          <a:spcPct val="20000"/>
        </a:spcBef>
        <a:buClr>
          <a:schemeClr val="tx2"/>
        </a:buClr>
        <a:buFont typeface="Arial" pitchFamily="34" charset="0"/>
        <a:buChar char="•"/>
        <a:defRPr kumimoji="1" sz="1600" kern="1200">
          <a:solidFill>
            <a:schemeClr val="tx1"/>
          </a:solidFill>
          <a:latin typeface="+mn-lt"/>
          <a:ea typeface="+mn-ea"/>
          <a:cs typeface="+mn-cs"/>
        </a:defRPr>
      </a:lvl7pPr>
      <a:lvl8pPr marL="3429000" indent="-228600" algn="l" defTabSz="914400" rtl="0" eaLnBrk="1" latinLnBrk="0" hangingPunct="1">
        <a:spcBef>
          <a:spcPct val="20000"/>
        </a:spcBef>
        <a:buClr>
          <a:schemeClr val="tx2"/>
        </a:buClr>
        <a:buFont typeface="Arial" pitchFamily="34" charset="0"/>
        <a:buChar char="•"/>
        <a:defRPr kumimoji="1" sz="1600" kern="1200">
          <a:solidFill>
            <a:schemeClr val="tx1"/>
          </a:solidFill>
          <a:latin typeface="+mn-lt"/>
          <a:ea typeface="+mn-ea"/>
          <a:cs typeface="+mn-cs"/>
        </a:defRPr>
      </a:lvl8pPr>
      <a:lvl9pPr marL="3886200" indent="-228600" algn="l" defTabSz="914400" rtl="0" eaLnBrk="1" latinLnBrk="0" hangingPunct="1">
        <a:spcBef>
          <a:spcPct val="20000"/>
        </a:spcBef>
        <a:buClr>
          <a:schemeClr val="tx2"/>
        </a:buClr>
        <a:buFont typeface="Arial" pitchFamily="34" charset="0"/>
        <a:buChar char="•"/>
        <a:defRPr kumimoji="1" sz="16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hyperlink" Target="http://savemlak.jp/" TargetMode="External"/></Relationships>
</file>

<file path=ppt/slides/_rels/slide10.xml.rels><?xml version="1.0" encoding="UTF-8" standalone="yes"?>
<Relationships xmlns="http://schemas.openxmlformats.org/package/2006/relationships"><Relationship Id="rId3" Type="http://schemas.openxmlformats.org/officeDocument/2006/relationships/hyperlink" Target="http://www.flickr.com/photos/univtsukuba_lib/5615895974/in/photostream" TargetMode="External"/><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hyperlink" Target="http://savemlak.jp/" TargetMode="External"/><Relationship Id="rId5" Type="http://schemas.openxmlformats.org/officeDocument/2006/relationships/image" Target="../media/image2.png"/><Relationship Id="rId4" Type="http://schemas.openxmlformats.org/officeDocument/2006/relationships/image" Target="../media/image8.jpeg"/></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hyperlink" Target="http://savemlak.jp/" TargetMode="External"/></Relationships>
</file>

<file path=ppt/slides/_rels/slide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hyperlink" Target="http://savemlak.jp/" TargetMode="External"/></Relationships>
</file>

<file path=ppt/slides/_rels/slide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hyperlink" Target="http://savemlak.jp/" TargetMode="External"/></Relationships>
</file>

<file path=ppt/slides/_rels/slide14.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image" Target="../media/image9.png"/><Relationship Id="rId7" Type="http://schemas.openxmlformats.org/officeDocument/2006/relationships/image" Target="../media/image10.png"/><Relationship Id="rId2" Type="http://schemas.openxmlformats.org/officeDocument/2006/relationships/slideLayout" Target="../slideLayouts/slideLayout2.xml"/><Relationship Id="rId1" Type="http://schemas.openxmlformats.org/officeDocument/2006/relationships/audio" Target="../media/media1.wav"/><Relationship Id="rId6" Type="http://schemas.microsoft.com/office/2007/relationships/media" Target="../media/media1.wav"/><Relationship Id="rId5" Type="http://schemas.microsoft.com/office/2007/relationships/hdphoto" Target="../media/hdphoto1.wdp"/><Relationship Id="rId10" Type="http://schemas.openxmlformats.org/officeDocument/2006/relationships/image" Target="../media/image11.jpeg"/><Relationship Id="rId9" Type="http://schemas.openxmlformats.org/officeDocument/2006/relationships/hyperlink" Target="http://savemlak.jp/" TargetMode="External"/></Relationships>
</file>

<file path=ppt/slides/_rels/slide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2.png"/><Relationship Id="rId1" Type="http://schemas.openxmlformats.org/officeDocument/2006/relationships/slideLayout" Target="../slideLayouts/slideLayout2.xml"/><Relationship Id="rId4" Type="http://schemas.openxmlformats.org/officeDocument/2006/relationships/hyperlink" Target="http://savemlak.jp/" TargetMode="External"/></Relationships>
</file>

<file path=ppt/slides/_rels/slide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4.xml"/><Relationship Id="rId1" Type="http://schemas.openxmlformats.org/officeDocument/2006/relationships/slideLayout" Target="../slideLayouts/slideLayout7.xml"/><Relationship Id="rId4" Type="http://schemas.openxmlformats.org/officeDocument/2006/relationships/hyperlink" Target="http://savemlak.jp/" TargetMode="External"/></Relationships>
</file>

<file path=ppt/slides/_rels/slide1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5.xml"/><Relationship Id="rId1" Type="http://schemas.openxmlformats.org/officeDocument/2006/relationships/slideLayout" Target="../slideLayouts/slideLayout7.xml"/><Relationship Id="rId4" Type="http://schemas.openxmlformats.org/officeDocument/2006/relationships/hyperlink" Target="http://savemlak.jp/" TargetMode="External"/></Relationships>
</file>

<file path=ppt/slides/_rels/slide1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6.xml"/><Relationship Id="rId1" Type="http://schemas.openxmlformats.org/officeDocument/2006/relationships/slideLayout" Target="../slideLayouts/slideLayout7.xml"/><Relationship Id="rId4" Type="http://schemas.openxmlformats.org/officeDocument/2006/relationships/hyperlink" Target="http://savemlak.jp/" TargetMode="External"/></Relationships>
</file>

<file path=ppt/slides/_rels/slide1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7.xml"/><Relationship Id="rId1" Type="http://schemas.openxmlformats.org/officeDocument/2006/relationships/slideLayout" Target="../slideLayouts/slideLayout7.xml"/><Relationship Id="rId4" Type="http://schemas.openxmlformats.org/officeDocument/2006/relationships/hyperlink" Target="http://savemlak.jp/"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hyperlink" Target="http://savemlak.jp/" TargetMode="External"/></Relationships>
</file>

<file path=ppt/slides/_rels/slide2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8.xml"/><Relationship Id="rId1" Type="http://schemas.openxmlformats.org/officeDocument/2006/relationships/slideLayout" Target="../slideLayouts/slideLayout7.xml"/><Relationship Id="rId4" Type="http://schemas.openxmlformats.org/officeDocument/2006/relationships/hyperlink" Target="http://savemlak.jp/" TargetMode="External"/></Relationships>
</file>

<file path=ppt/slides/_rels/slide2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9.xml"/><Relationship Id="rId1" Type="http://schemas.openxmlformats.org/officeDocument/2006/relationships/slideLayout" Target="../slideLayouts/slideLayout7.xml"/><Relationship Id="rId4" Type="http://schemas.openxmlformats.org/officeDocument/2006/relationships/hyperlink" Target="http://savemlak.jp/" TargetMode="External"/></Relationships>
</file>

<file path=ppt/slides/_rels/slide2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0.xml"/><Relationship Id="rId1" Type="http://schemas.openxmlformats.org/officeDocument/2006/relationships/slideLayout" Target="../slideLayouts/slideLayout7.xml"/><Relationship Id="rId4" Type="http://schemas.openxmlformats.org/officeDocument/2006/relationships/hyperlink" Target="http://savemlak.jp/" TargetMode="External"/></Relationships>
</file>

<file path=ppt/slides/_rels/slide23.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13.png"/><Relationship Id="rId1" Type="http://schemas.openxmlformats.org/officeDocument/2006/relationships/slideLayout" Target="../slideLayouts/slideLayout7.xml"/><Relationship Id="rId5" Type="http://schemas.openxmlformats.org/officeDocument/2006/relationships/hyperlink" Target="http://savemlak.jp/" TargetMode="External"/><Relationship Id="rId4" Type="http://schemas.openxmlformats.org/officeDocument/2006/relationships/image" Target="../media/image2.png"/></Relationships>
</file>

<file path=ppt/slides/_rels/slide24.xml.rels><?xml version="1.0" encoding="UTF-8" standalone="yes"?>
<Relationships xmlns="http://schemas.openxmlformats.org/package/2006/relationships"><Relationship Id="rId3" Type="http://schemas.openxmlformats.org/officeDocument/2006/relationships/hyperlink" Target="http://savemlak.jp/" TargetMode="External"/><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hyperlink" Target="http://savemlak.jp/" TargetMode="External"/><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1.xml"/><Relationship Id="rId1" Type="http://schemas.openxmlformats.org/officeDocument/2006/relationships/slideLayout" Target="../slideLayouts/slideLayout7.xml"/><Relationship Id="rId4" Type="http://schemas.openxmlformats.org/officeDocument/2006/relationships/hyperlink" Target="http://savemlak.jp/" TargetMode="External"/></Relationships>
</file>

<file path=ppt/slides/_rels/slide2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2.xml"/><Relationship Id="rId1" Type="http://schemas.openxmlformats.org/officeDocument/2006/relationships/slideLayout" Target="../slideLayouts/slideLayout7.xml"/><Relationship Id="rId4" Type="http://schemas.openxmlformats.org/officeDocument/2006/relationships/hyperlink" Target="http://savemlak.jp/"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hyperlink" Target="http://savemlak.jp/"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hyperlink" Target="http://savemlak.jp/" TargetMode="External"/><Relationship Id="rId4" Type="http://schemas.openxmlformats.org/officeDocument/2006/relationships/image" Target="../media/image2.png"/></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image" Target="../media/image4.jpeg"/><Relationship Id="rId4" Type="http://schemas.openxmlformats.org/officeDocument/2006/relationships/hyperlink" Target="http://savemlak.jp/" TargetMode="Externa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xml"/><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hyperlink" Target="http://savemlak.jp/" TargetMode="Externa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hyperlink" Target="http://savemlak.jp/" TargetMode="External"/></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hyperlink" Target="http://savemlak.jp/" TargetMode="External"/><Relationship Id="rId5" Type="http://schemas.openxmlformats.org/officeDocument/2006/relationships/image" Target="../media/image2.png"/><Relationship Id="rId4" Type="http://schemas.openxmlformats.org/officeDocument/2006/relationships/hyperlink" Target="http://www.youtube.com/watch?v=Nx7_7X-zBiI" TargetMode="External"/></Relationships>
</file>

<file path=ppt/slides/_rels/slide9.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hyperlink" Target="http://savemlak.jp/" TargetMode="External"/><Relationship Id="rId5" Type="http://schemas.openxmlformats.org/officeDocument/2006/relationships/image" Target="../media/image2.png"/><Relationship Id="rId4" Type="http://schemas.openxmlformats.org/officeDocument/2006/relationships/hyperlink" Target="http://www.flickr.com/photos/univtsukuba_lib/5615895974/in/photostream"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ctrTitle"/>
          </p:nvPr>
        </p:nvSpPr>
        <p:spPr>
          <a:xfrm>
            <a:off x="289607" y="2350635"/>
            <a:ext cx="8651193" cy="3208338"/>
          </a:xfrm>
        </p:spPr>
        <p:txBody>
          <a:bodyPr lIns="92075" tIns="46038" rIns="92075" bIns="46038">
            <a:normAutofit fontScale="90000"/>
          </a:bodyPr>
          <a:lstStyle/>
          <a:p>
            <a:pPr algn="ctr" eaLnBrk="1" hangingPunct="1">
              <a:defRPr/>
            </a:pPr>
            <a:r>
              <a:rPr lang="ja-JP" altLang="en-US" sz="5300" b="0" dirty="0" smtClean="0">
                <a:solidFill>
                  <a:schemeClr val="tx1"/>
                </a:solidFill>
              </a:rPr>
              <a:t>大震災発生時を想定した</a:t>
            </a:r>
            <a:r>
              <a:rPr lang="en-US" altLang="ja-JP" sz="5300" b="0" dirty="0" smtClean="0">
                <a:solidFill>
                  <a:schemeClr val="tx1"/>
                </a:solidFill>
              </a:rPr>
              <a:t/>
            </a:r>
            <a:br>
              <a:rPr lang="en-US" altLang="ja-JP" sz="5300" b="0" dirty="0" smtClean="0">
                <a:solidFill>
                  <a:schemeClr val="tx1"/>
                </a:solidFill>
              </a:rPr>
            </a:br>
            <a:r>
              <a:rPr lang="ja-JP" altLang="en-US" sz="5300" b="0" dirty="0" smtClean="0">
                <a:solidFill>
                  <a:schemeClr val="tx1"/>
                </a:solidFill>
              </a:rPr>
              <a:t>図書館シミュレーションプログラム</a:t>
            </a:r>
            <a:r>
              <a:rPr lang="en-US" altLang="ja-JP" sz="5300" b="0" dirty="0" smtClean="0">
                <a:solidFill>
                  <a:schemeClr val="tx1"/>
                </a:solidFill>
              </a:rPr>
              <a:t/>
            </a:r>
            <a:br>
              <a:rPr lang="en-US" altLang="ja-JP" sz="5300" b="0" dirty="0" smtClean="0">
                <a:solidFill>
                  <a:schemeClr val="tx1"/>
                </a:solidFill>
              </a:rPr>
            </a:br>
            <a:r>
              <a:rPr lang="ja-JP" altLang="en-US" sz="5300" dirty="0" smtClean="0"/>
              <a:t>（　　私立中高　版）</a:t>
            </a:r>
            <a:r>
              <a:rPr lang="en-US" altLang="ja-JP" sz="5300" b="0" dirty="0" smtClean="0">
                <a:solidFill>
                  <a:schemeClr val="tx1"/>
                </a:solidFill>
              </a:rPr>
              <a:t/>
            </a:r>
            <a:br>
              <a:rPr lang="en-US" altLang="ja-JP" sz="5300" b="0" dirty="0" smtClean="0">
                <a:solidFill>
                  <a:schemeClr val="tx1"/>
                </a:solidFill>
              </a:rPr>
            </a:br>
            <a:r>
              <a:rPr lang="en-US" altLang="ja-JP" sz="5300" b="0" dirty="0" smtClean="0">
                <a:solidFill>
                  <a:schemeClr val="tx1"/>
                </a:solidFill>
              </a:rPr>
              <a:t/>
            </a:r>
            <a:br>
              <a:rPr lang="en-US" altLang="ja-JP" sz="5300" b="0" dirty="0" smtClean="0">
                <a:solidFill>
                  <a:schemeClr val="tx1"/>
                </a:solidFill>
              </a:rPr>
            </a:br>
            <a:r>
              <a:rPr lang="en-US" altLang="ja-JP" sz="3600" b="0" dirty="0" smtClean="0">
                <a:solidFill>
                  <a:schemeClr val="tx1"/>
                </a:solidFill>
              </a:rPr>
              <a:t>2014</a:t>
            </a:r>
            <a:r>
              <a:rPr lang="ja-JP" altLang="en-US" sz="3600" b="0" dirty="0" smtClean="0">
                <a:solidFill>
                  <a:schemeClr val="tx1"/>
                </a:solidFill>
              </a:rPr>
              <a:t>年 </a:t>
            </a:r>
            <a:r>
              <a:rPr lang="en-US" altLang="ja-JP" sz="3600" b="0" dirty="0" smtClean="0">
                <a:solidFill>
                  <a:schemeClr val="tx1"/>
                </a:solidFill>
              </a:rPr>
              <a:t>10</a:t>
            </a:r>
            <a:r>
              <a:rPr lang="ja-JP" altLang="en-US" sz="3600" b="0" dirty="0" smtClean="0">
                <a:solidFill>
                  <a:schemeClr val="tx1"/>
                </a:solidFill>
              </a:rPr>
              <a:t>月</a:t>
            </a:r>
            <a:r>
              <a:rPr lang="en-US" altLang="ja-JP" sz="3600" dirty="0" smtClean="0"/>
              <a:t>31</a:t>
            </a:r>
            <a:r>
              <a:rPr lang="ja-JP" altLang="en-US" sz="3600" b="0" dirty="0" smtClean="0">
                <a:solidFill>
                  <a:schemeClr val="tx1"/>
                </a:solidFill>
              </a:rPr>
              <a:t>日</a:t>
            </a:r>
            <a:r>
              <a:rPr lang="en-US" altLang="ja-JP" sz="3600" dirty="0"/>
              <a:t/>
            </a:r>
            <a:br>
              <a:rPr lang="en-US" altLang="ja-JP" sz="3600" dirty="0"/>
            </a:br>
            <a:endParaRPr lang="en-US" altLang="ja-JP" sz="3600" b="0" dirty="0" smtClean="0">
              <a:solidFill>
                <a:schemeClr val="tx1"/>
              </a:solidFill>
            </a:endParaRPr>
          </a:p>
        </p:txBody>
      </p:sp>
      <p:pic>
        <p:nvPicPr>
          <p:cNvPr id="34818" name="Picture 2" descr="saveMLAK-400x312.png"/>
          <p:cNvPicPr>
            <a:picLocks noChangeAspect="1" noChangeArrowheads="1"/>
          </p:cNvPicPr>
          <p:nvPr/>
        </p:nvPicPr>
        <p:blipFill>
          <a:blip r:embed="rId3" cstate="print"/>
          <a:srcRect/>
          <a:stretch>
            <a:fillRect/>
          </a:stretch>
        </p:blipFill>
        <p:spPr bwMode="auto">
          <a:xfrm>
            <a:off x="7869891" y="0"/>
            <a:ext cx="1135209" cy="885463"/>
          </a:xfrm>
          <a:prstGeom prst="rect">
            <a:avLst/>
          </a:prstGeom>
          <a:noFill/>
        </p:spPr>
      </p:pic>
      <p:sp>
        <p:nvSpPr>
          <p:cNvPr id="6" name="正方形/長方形 5"/>
          <p:cNvSpPr/>
          <p:nvPr/>
        </p:nvSpPr>
        <p:spPr>
          <a:xfrm>
            <a:off x="0" y="6488668"/>
            <a:ext cx="2146357" cy="369332"/>
          </a:xfrm>
          <a:prstGeom prst="rect">
            <a:avLst/>
          </a:prstGeom>
        </p:spPr>
        <p:txBody>
          <a:bodyPr wrap="none">
            <a:spAutoFit/>
          </a:bodyPr>
          <a:lstStyle/>
          <a:p>
            <a:r>
              <a:rPr lang="en-US" altLang="ja-JP" dirty="0" smtClean="0">
                <a:hlinkClick r:id="rId4"/>
              </a:rPr>
              <a:t>http://savemlak.jp/</a:t>
            </a:r>
            <a:endParaRPr lang="en-US" altLang="ja-JP" dirty="0" smtClean="0"/>
          </a:p>
        </p:txBody>
      </p:sp>
      <p:sp>
        <p:nvSpPr>
          <p:cNvPr id="5" name="Rectangle 2"/>
          <p:cNvSpPr txBox="1">
            <a:spLocks noChangeArrowheads="1"/>
          </p:cNvSpPr>
          <p:nvPr/>
        </p:nvSpPr>
        <p:spPr>
          <a:xfrm>
            <a:off x="353907" y="427583"/>
            <a:ext cx="3898779" cy="443365"/>
          </a:xfrm>
          <a:prstGeom prst="rect">
            <a:avLst/>
          </a:prstGeom>
        </p:spPr>
        <p:txBody>
          <a:bodyPr vert="horz" lIns="92075" tIns="46038" rIns="92075" bIns="46038" rtlCol="0" anchor="ctr">
            <a:normAutofit fontScale="75000" lnSpcReduction="20000"/>
          </a:bodyPr>
          <a:lstStyle>
            <a:lvl1pPr algn="l" defTabSz="914400" rtl="0" eaLnBrk="1" latinLnBrk="0" hangingPunct="1">
              <a:lnSpc>
                <a:spcPct val="100000"/>
              </a:lnSpc>
              <a:spcBef>
                <a:spcPct val="0"/>
              </a:spcBef>
              <a:buNone/>
              <a:defRPr kumimoji="1" sz="8800" kern="1200" cap="all" spc="-80" baseline="0">
                <a:solidFill>
                  <a:schemeClr val="tx1"/>
                </a:solidFill>
                <a:latin typeface="+mj-lt"/>
                <a:ea typeface="+mj-ea"/>
                <a:cs typeface="+mj-cs"/>
              </a:defRPr>
            </a:lvl1pPr>
          </a:lstStyle>
          <a:p>
            <a:pPr algn="ctr" fontAlgn="auto">
              <a:spcAft>
                <a:spcPts val="0"/>
              </a:spcAft>
              <a:defRPr/>
            </a:pPr>
            <a:endParaRPr lang="en-US" altLang="ja-JP" sz="3600" dirty="0" smtClean="0"/>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261258" y="246743"/>
            <a:ext cx="7543800" cy="444954"/>
          </a:xfrm>
        </p:spPr>
        <p:txBody>
          <a:bodyPr>
            <a:noAutofit/>
          </a:bodyPr>
          <a:lstStyle/>
          <a:p>
            <a:r>
              <a:rPr kumimoji="1" lang="ja-JP" altLang="en-US" dirty="0" smtClean="0"/>
              <a:t>■地震イメージの共有</a:t>
            </a:r>
            <a:endParaRPr kumimoji="1" lang="ja-JP" altLang="en-US" dirty="0"/>
          </a:p>
        </p:txBody>
      </p:sp>
      <p:sp>
        <p:nvSpPr>
          <p:cNvPr id="6" name="正方形/長方形 5"/>
          <p:cNvSpPr/>
          <p:nvPr/>
        </p:nvSpPr>
        <p:spPr>
          <a:xfrm>
            <a:off x="4398380" y="6335167"/>
            <a:ext cx="4236333" cy="369332"/>
          </a:xfrm>
          <a:prstGeom prst="rect">
            <a:avLst/>
          </a:prstGeom>
        </p:spPr>
        <p:style>
          <a:lnRef idx="3">
            <a:schemeClr val="lt1"/>
          </a:lnRef>
          <a:fillRef idx="1">
            <a:schemeClr val="dk1"/>
          </a:fillRef>
          <a:effectRef idx="1">
            <a:schemeClr val="dk1"/>
          </a:effectRef>
          <a:fontRef idx="minor">
            <a:schemeClr val="lt1"/>
          </a:fontRef>
        </p:style>
        <p:txBody>
          <a:bodyPr wrap="square">
            <a:spAutoFit/>
          </a:bodyPr>
          <a:lstStyle/>
          <a:p>
            <a:r>
              <a:rPr lang="ja-JP" altLang="en-US" sz="900" dirty="0" smtClean="0">
                <a:hlinkClick r:id="rId3"/>
              </a:rPr>
              <a:t>筑波大学附属図書館 </a:t>
            </a:r>
            <a:r>
              <a:rPr lang="en-US" altLang="ja-JP" sz="900" dirty="0" smtClean="0">
                <a:hlinkClick r:id="rId3"/>
              </a:rPr>
              <a:t>Some rights reserved</a:t>
            </a:r>
          </a:p>
          <a:p>
            <a:r>
              <a:rPr lang="en-US" altLang="ja-JP" sz="900" dirty="0" smtClean="0">
                <a:hlinkClick r:id="rId3"/>
              </a:rPr>
              <a:t>http://www.flickr.com/photos/univtsukuba_lib/5615895974/in/photostream</a:t>
            </a:r>
            <a:endParaRPr lang="en-US" altLang="ja-JP" sz="900" dirty="0" smtClean="0"/>
          </a:p>
        </p:txBody>
      </p:sp>
      <p:pic>
        <p:nvPicPr>
          <p:cNvPr id="50178" name="Picture 2" descr="http://farm6.staticflickr.com/5106/5615316227_8a774f806b_b.jpg"/>
          <p:cNvPicPr>
            <a:picLocks noChangeAspect="1" noChangeArrowheads="1"/>
          </p:cNvPicPr>
          <p:nvPr/>
        </p:nvPicPr>
        <p:blipFill>
          <a:blip r:embed="rId4" cstate="print"/>
          <a:srcRect/>
          <a:stretch>
            <a:fillRect/>
          </a:stretch>
        </p:blipFill>
        <p:spPr bwMode="auto">
          <a:xfrm>
            <a:off x="943978" y="778098"/>
            <a:ext cx="7281763" cy="5461322"/>
          </a:xfrm>
          <a:prstGeom prst="rect">
            <a:avLst/>
          </a:prstGeom>
          <a:noFill/>
        </p:spPr>
      </p:pic>
      <p:pic>
        <p:nvPicPr>
          <p:cNvPr id="7" name="Picture 2" descr="saveMLAK-400x312.png"/>
          <p:cNvPicPr>
            <a:picLocks noChangeAspect="1" noChangeArrowheads="1"/>
          </p:cNvPicPr>
          <p:nvPr/>
        </p:nvPicPr>
        <p:blipFill>
          <a:blip r:embed="rId5" cstate="print"/>
          <a:srcRect/>
          <a:stretch>
            <a:fillRect/>
          </a:stretch>
        </p:blipFill>
        <p:spPr bwMode="auto">
          <a:xfrm>
            <a:off x="8008791" y="0"/>
            <a:ext cx="1135209" cy="885463"/>
          </a:xfrm>
          <a:prstGeom prst="rect">
            <a:avLst/>
          </a:prstGeom>
          <a:noFill/>
        </p:spPr>
      </p:pic>
      <p:sp>
        <p:nvSpPr>
          <p:cNvPr id="8" name="正方形/長方形 7"/>
          <p:cNvSpPr/>
          <p:nvPr/>
        </p:nvSpPr>
        <p:spPr>
          <a:xfrm>
            <a:off x="0" y="6488668"/>
            <a:ext cx="2146357" cy="369332"/>
          </a:xfrm>
          <a:prstGeom prst="rect">
            <a:avLst/>
          </a:prstGeom>
        </p:spPr>
        <p:txBody>
          <a:bodyPr wrap="none">
            <a:spAutoFit/>
          </a:bodyPr>
          <a:lstStyle/>
          <a:p>
            <a:r>
              <a:rPr lang="en-US" altLang="ja-JP" dirty="0" smtClean="0">
                <a:hlinkClick r:id="rId6"/>
              </a:rPr>
              <a:t>http://savemlak.jp/</a:t>
            </a:r>
            <a:endParaRPr lang="en-US" altLang="ja-JP" dirty="0" smtClean="0"/>
          </a:p>
        </p:txBody>
      </p:sp>
    </p:spTree>
    <p:extLst>
      <p:ext uri="{BB962C8B-B14F-4D97-AF65-F5344CB8AC3E}">
        <p14:creationId xmlns="" xmlns:p14="http://schemas.microsoft.com/office/powerpoint/2010/main" val="113342656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261258" y="246743"/>
            <a:ext cx="7543800" cy="444954"/>
          </a:xfrm>
        </p:spPr>
        <p:txBody>
          <a:bodyPr>
            <a:noAutofit/>
          </a:bodyPr>
          <a:lstStyle/>
          <a:p>
            <a:r>
              <a:rPr kumimoji="1" lang="ja-JP" altLang="en-US" dirty="0" smtClean="0"/>
              <a:t>■訓練のルール（方法）</a:t>
            </a:r>
            <a:endParaRPr kumimoji="1" lang="ja-JP" altLang="en-US" dirty="0"/>
          </a:p>
        </p:txBody>
      </p:sp>
      <p:sp>
        <p:nvSpPr>
          <p:cNvPr id="5" name="テキスト ボックス 4"/>
          <p:cNvSpPr txBox="1"/>
          <p:nvPr/>
        </p:nvSpPr>
        <p:spPr>
          <a:xfrm>
            <a:off x="488412" y="943427"/>
            <a:ext cx="8137795" cy="4708981"/>
          </a:xfrm>
          <a:prstGeom prst="rect">
            <a:avLst/>
          </a:prstGeom>
          <a:noFill/>
        </p:spPr>
        <p:txBody>
          <a:bodyPr wrap="square" rtlCol="0">
            <a:spAutoFit/>
          </a:bodyPr>
          <a:lstStyle/>
          <a:p>
            <a:pPr algn="l">
              <a:buFont typeface="Wingdings" pitchFamily="2" charset="2"/>
              <a:buChar char="l"/>
            </a:pPr>
            <a:r>
              <a:rPr lang="ja-JP" altLang="en-US" sz="2000" dirty="0" smtClean="0"/>
              <a:t>訓練の想定をナレーターが適宜読み上げていきます。その内容を前提として、その時の対応を各班で検討して頂きます。</a:t>
            </a:r>
            <a:endParaRPr lang="en-US" altLang="ja-JP" sz="2000" dirty="0" smtClean="0"/>
          </a:p>
          <a:p>
            <a:pPr algn="l">
              <a:buFont typeface="Wingdings" pitchFamily="2" charset="2"/>
              <a:buChar char="l"/>
            </a:pPr>
            <a:r>
              <a:rPr lang="ja-JP" altLang="en-US" sz="2000" dirty="0" smtClean="0"/>
              <a:t>時間進行</a:t>
            </a:r>
            <a:endParaRPr lang="en-US" altLang="ja-JP" sz="2000" dirty="0" smtClean="0"/>
          </a:p>
          <a:p>
            <a:pPr lvl="1" algn="l">
              <a:buFont typeface="Wingdings" pitchFamily="2" charset="2"/>
              <a:buChar char="l"/>
            </a:pPr>
            <a:r>
              <a:rPr lang="ja-JP" altLang="en-US" sz="2000" dirty="0" smtClean="0"/>
              <a:t>訓練時間は、実際の時間と同様に進行します。</a:t>
            </a:r>
            <a:endParaRPr lang="en-US" altLang="ja-JP" sz="2000" dirty="0"/>
          </a:p>
          <a:p>
            <a:pPr algn="l">
              <a:buFont typeface="Wingdings" pitchFamily="2" charset="2"/>
              <a:buChar char="l"/>
            </a:pPr>
            <a:r>
              <a:rPr lang="ja-JP" altLang="en-US" sz="2000" dirty="0" smtClean="0"/>
              <a:t>アクションカード</a:t>
            </a:r>
            <a:endParaRPr lang="en-US" altLang="ja-JP" sz="2000" dirty="0" smtClean="0"/>
          </a:p>
          <a:p>
            <a:pPr lvl="1" algn="l">
              <a:buFont typeface="Wingdings" pitchFamily="2" charset="2"/>
              <a:buChar char="l"/>
            </a:pPr>
            <a:r>
              <a:rPr lang="ja-JP" altLang="en-US" sz="2000" dirty="0" smtClean="0"/>
              <a:t>ナレーションに従い、ナビゲーターが各班に封筒を手渡し、各班で開封する。</a:t>
            </a:r>
            <a:endParaRPr lang="en-US" altLang="ja-JP" sz="2000" dirty="0"/>
          </a:p>
          <a:p>
            <a:pPr algn="l">
              <a:buFont typeface="Wingdings" pitchFamily="2" charset="2"/>
              <a:buChar char="l"/>
            </a:pPr>
            <a:r>
              <a:rPr lang="ja-JP" altLang="en-US" sz="2000" dirty="0" smtClean="0"/>
              <a:t>役割の決定</a:t>
            </a:r>
            <a:endParaRPr lang="en-US" altLang="ja-JP" sz="2000" dirty="0" smtClean="0"/>
          </a:p>
          <a:p>
            <a:pPr lvl="1" algn="l">
              <a:buFont typeface="Wingdings" pitchFamily="2" charset="2"/>
              <a:buChar char="l"/>
            </a:pPr>
            <a:r>
              <a:rPr lang="ja-JP" altLang="en-US" sz="2000" dirty="0" smtClean="0"/>
              <a:t>正規職員　</a:t>
            </a:r>
            <a:r>
              <a:rPr lang="en-US" altLang="ja-JP" sz="2000" dirty="0" smtClean="0"/>
              <a:t>1</a:t>
            </a:r>
            <a:r>
              <a:rPr lang="ja-JP" altLang="en-US" sz="2000" dirty="0" smtClean="0"/>
              <a:t>名</a:t>
            </a:r>
            <a:endParaRPr lang="en-US" altLang="ja-JP" sz="2000" dirty="0" smtClean="0"/>
          </a:p>
          <a:p>
            <a:pPr lvl="1" algn="l">
              <a:buFont typeface="Wingdings" pitchFamily="2" charset="2"/>
              <a:buChar char="l"/>
            </a:pPr>
            <a:r>
              <a:rPr lang="ja-JP" altLang="en-US" sz="2000" dirty="0" smtClean="0"/>
              <a:t>委託リーダー　</a:t>
            </a:r>
            <a:r>
              <a:rPr lang="en-US" altLang="ja-JP" sz="2000" dirty="0" smtClean="0"/>
              <a:t>1</a:t>
            </a:r>
            <a:r>
              <a:rPr lang="ja-JP" altLang="en-US" sz="2000" dirty="0" smtClean="0"/>
              <a:t>名</a:t>
            </a:r>
            <a:endParaRPr lang="en-US" altLang="ja-JP" sz="2000" dirty="0" smtClean="0"/>
          </a:p>
          <a:p>
            <a:pPr lvl="1" algn="l">
              <a:buFont typeface="Wingdings" pitchFamily="2" charset="2"/>
              <a:buChar char="l"/>
            </a:pPr>
            <a:r>
              <a:rPr lang="ja-JP" altLang="en-US" sz="2000" dirty="0" smtClean="0"/>
              <a:t>委託スタッフ（常勤）　</a:t>
            </a:r>
            <a:r>
              <a:rPr lang="en-US" altLang="ja-JP" sz="2000" dirty="0" smtClean="0"/>
              <a:t>1</a:t>
            </a:r>
            <a:r>
              <a:rPr lang="ja-JP" altLang="en-US" sz="2000" dirty="0" smtClean="0"/>
              <a:t>名</a:t>
            </a:r>
            <a:endParaRPr lang="en-US" altLang="ja-JP" sz="2000" dirty="0" smtClean="0"/>
          </a:p>
          <a:p>
            <a:pPr algn="l">
              <a:buFont typeface="Wingdings" pitchFamily="2" charset="2"/>
              <a:buChar char="l"/>
            </a:pPr>
            <a:r>
              <a:rPr lang="ja-JP" altLang="en-US" sz="2000" dirty="0" smtClean="0"/>
              <a:t>各班で進行役（正規職員）を決めてください。正規職員は記録役を決めてください。</a:t>
            </a:r>
            <a:endParaRPr lang="en-US" altLang="ja-JP" sz="2000" dirty="0" smtClean="0"/>
          </a:p>
          <a:p>
            <a:pPr algn="l">
              <a:buFont typeface="Wingdings" pitchFamily="2" charset="2"/>
              <a:buChar char="l"/>
            </a:pPr>
            <a:r>
              <a:rPr lang="ja-JP" altLang="en-US" sz="2000" dirty="0" smtClean="0"/>
              <a:t>記録役は、これからのシミュレーション訓練での自分の班の行動を模造紙や付箋を使って記録してください。</a:t>
            </a:r>
            <a:endParaRPr lang="en-US" altLang="ja-JP" sz="2000" dirty="0" smtClean="0"/>
          </a:p>
        </p:txBody>
      </p:sp>
      <p:pic>
        <p:nvPicPr>
          <p:cNvPr id="4" name="Picture 2" descr="saveMLAK-400x312.png"/>
          <p:cNvPicPr>
            <a:picLocks noChangeAspect="1" noChangeArrowheads="1"/>
          </p:cNvPicPr>
          <p:nvPr/>
        </p:nvPicPr>
        <p:blipFill>
          <a:blip r:embed="rId3" cstate="print"/>
          <a:srcRect/>
          <a:stretch>
            <a:fillRect/>
          </a:stretch>
        </p:blipFill>
        <p:spPr bwMode="auto">
          <a:xfrm>
            <a:off x="8008791" y="0"/>
            <a:ext cx="1135209" cy="885463"/>
          </a:xfrm>
          <a:prstGeom prst="rect">
            <a:avLst/>
          </a:prstGeom>
          <a:noFill/>
        </p:spPr>
      </p:pic>
      <p:sp>
        <p:nvSpPr>
          <p:cNvPr id="6" name="正方形/長方形 5"/>
          <p:cNvSpPr/>
          <p:nvPr/>
        </p:nvSpPr>
        <p:spPr>
          <a:xfrm>
            <a:off x="0" y="6488668"/>
            <a:ext cx="2146357" cy="369332"/>
          </a:xfrm>
          <a:prstGeom prst="rect">
            <a:avLst/>
          </a:prstGeom>
        </p:spPr>
        <p:txBody>
          <a:bodyPr wrap="none">
            <a:spAutoFit/>
          </a:bodyPr>
          <a:lstStyle/>
          <a:p>
            <a:r>
              <a:rPr lang="en-US" altLang="ja-JP" dirty="0" smtClean="0">
                <a:hlinkClick r:id="rId4"/>
              </a:rPr>
              <a:t>http://savemlak.jp/</a:t>
            </a:r>
            <a:endParaRPr lang="en-US" altLang="ja-JP" dirty="0" smtClean="0"/>
          </a:p>
        </p:txBody>
      </p:sp>
    </p:spTree>
    <p:extLst>
      <p:ext uri="{BB962C8B-B14F-4D97-AF65-F5344CB8AC3E}">
        <p14:creationId xmlns="" xmlns:p14="http://schemas.microsoft.com/office/powerpoint/2010/main" val="371180613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テキスト ボックス 4"/>
          <p:cNvSpPr txBox="1"/>
          <p:nvPr/>
        </p:nvSpPr>
        <p:spPr>
          <a:xfrm>
            <a:off x="314240" y="1392070"/>
            <a:ext cx="8452388" cy="4708981"/>
          </a:xfrm>
          <a:prstGeom prst="rect">
            <a:avLst/>
          </a:prstGeom>
          <a:noFill/>
        </p:spPr>
        <p:txBody>
          <a:bodyPr wrap="square" rtlCol="0">
            <a:spAutoFit/>
          </a:bodyPr>
          <a:lstStyle/>
          <a:p>
            <a:pPr algn="l"/>
            <a:r>
              <a:rPr lang="ja-JP" altLang="en-US" sz="6000" dirty="0" smtClean="0"/>
              <a:t>まもなく訓練開始です。</a:t>
            </a:r>
            <a:endParaRPr lang="en-US" altLang="ja-JP" sz="6000" dirty="0" smtClean="0"/>
          </a:p>
          <a:p>
            <a:pPr algn="l"/>
            <a:endParaRPr lang="en-US" altLang="ja-JP" sz="6000" dirty="0" smtClean="0"/>
          </a:p>
          <a:p>
            <a:pPr algn="l"/>
            <a:r>
              <a:rPr lang="ja-JP" altLang="en-US" sz="6000" dirty="0" smtClean="0"/>
              <a:t>訓練の前提や役割を</a:t>
            </a:r>
            <a:endParaRPr lang="en-US" altLang="ja-JP" sz="6000" dirty="0" smtClean="0"/>
          </a:p>
          <a:p>
            <a:pPr algn="l"/>
            <a:endParaRPr lang="en-US" altLang="ja-JP" sz="6000" dirty="0" smtClean="0"/>
          </a:p>
          <a:p>
            <a:pPr algn="l"/>
            <a:r>
              <a:rPr lang="ja-JP" altLang="en-US" sz="6000" dirty="0" smtClean="0"/>
              <a:t>みなおしてください。</a:t>
            </a:r>
            <a:endParaRPr lang="en-US" altLang="ja-JP" sz="6000" dirty="0" smtClean="0"/>
          </a:p>
        </p:txBody>
      </p:sp>
      <p:pic>
        <p:nvPicPr>
          <p:cNvPr id="3" name="Picture 2" descr="saveMLAK-400x312.png"/>
          <p:cNvPicPr>
            <a:picLocks noChangeAspect="1" noChangeArrowheads="1"/>
          </p:cNvPicPr>
          <p:nvPr/>
        </p:nvPicPr>
        <p:blipFill>
          <a:blip r:embed="rId3" cstate="print"/>
          <a:srcRect/>
          <a:stretch>
            <a:fillRect/>
          </a:stretch>
        </p:blipFill>
        <p:spPr bwMode="auto">
          <a:xfrm>
            <a:off x="8008791" y="0"/>
            <a:ext cx="1135209" cy="885463"/>
          </a:xfrm>
          <a:prstGeom prst="rect">
            <a:avLst/>
          </a:prstGeom>
          <a:noFill/>
        </p:spPr>
      </p:pic>
      <p:sp>
        <p:nvSpPr>
          <p:cNvPr id="4" name="正方形/長方形 3"/>
          <p:cNvSpPr/>
          <p:nvPr/>
        </p:nvSpPr>
        <p:spPr>
          <a:xfrm>
            <a:off x="0" y="6488668"/>
            <a:ext cx="2146357" cy="369332"/>
          </a:xfrm>
          <a:prstGeom prst="rect">
            <a:avLst/>
          </a:prstGeom>
        </p:spPr>
        <p:txBody>
          <a:bodyPr wrap="none">
            <a:spAutoFit/>
          </a:bodyPr>
          <a:lstStyle/>
          <a:p>
            <a:r>
              <a:rPr lang="en-US" altLang="ja-JP" dirty="0" smtClean="0">
                <a:hlinkClick r:id="rId4"/>
              </a:rPr>
              <a:t>http://savemlak.jp/</a:t>
            </a:r>
            <a:endParaRPr lang="en-US" altLang="ja-JP" dirty="0" smtClean="0"/>
          </a:p>
        </p:txBody>
      </p:sp>
    </p:spTree>
    <p:extLst>
      <p:ext uri="{BB962C8B-B14F-4D97-AF65-F5344CB8AC3E}">
        <p14:creationId xmlns="" xmlns:p14="http://schemas.microsoft.com/office/powerpoint/2010/main" val="206837105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テキスト ボックス 4"/>
          <p:cNvSpPr txBox="1"/>
          <p:nvPr/>
        </p:nvSpPr>
        <p:spPr>
          <a:xfrm>
            <a:off x="314240" y="1901370"/>
            <a:ext cx="8452388" cy="3046988"/>
          </a:xfrm>
          <a:prstGeom prst="rect">
            <a:avLst/>
          </a:prstGeom>
          <a:noFill/>
        </p:spPr>
        <p:txBody>
          <a:bodyPr wrap="square" rtlCol="0">
            <a:spAutoFit/>
          </a:bodyPr>
          <a:lstStyle/>
          <a:p>
            <a:r>
              <a:rPr lang="ja-JP" altLang="en-US" sz="9600" dirty="0"/>
              <a:t>シミュレーション</a:t>
            </a:r>
            <a:r>
              <a:rPr lang="ja-JP" altLang="en-US" sz="9600" dirty="0" smtClean="0"/>
              <a:t>訓練開始</a:t>
            </a:r>
            <a:endParaRPr lang="en-US" altLang="ja-JP" sz="9600" dirty="0" smtClean="0"/>
          </a:p>
        </p:txBody>
      </p:sp>
      <p:pic>
        <p:nvPicPr>
          <p:cNvPr id="3" name="Picture 2" descr="saveMLAK-400x312.png"/>
          <p:cNvPicPr>
            <a:picLocks noChangeAspect="1" noChangeArrowheads="1"/>
          </p:cNvPicPr>
          <p:nvPr/>
        </p:nvPicPr>
        <p:blipFill>
          <a:blip r:embed="rId3" cstate="print"/>
          <a:srcRect/>
          <a:stretch>
            <a:fillRect/>
          </a:stretch>
        </p:blipFill>
        <p:spPr bwMode="auto">
          <a:xfrm>
            <a:off x="8008791" y="0"/>
            <a:ext cx="1135209" cy="885463"/>
          </a:xfrm>
          <a:prstGeom prst="rect">
            <a:avLst/>
          </a:prstGeom>
          <a:noFill/>
        </p:spPr>
      </p:pic>
      <p:sp>
        <p:nvSpPr>
          <p:cNvPr id="4" name="正方形/長方形 3"/>
          <p:cNvSpPr/>
          <p:nvPr/>
        </p:nvSpPr>
        <p:spPr>
          <a:xfrm>
            <a:off x="0" y="6488668"/>
            <a:ext cx="2146357" cy="369332"/>
          </a:xfrm>
          <a:prstGeom prst="rect">
            <a:avLst/>
          </a:prstGeom>
        </p:spPr>
        <p:txBody>
          <a:bodyPr wrap="none">
            <a:spAutoFit/>
          </a:bodyPr>
          <a:lstStyle/>
          <a:p>
            <a:r>
              <a:rPr lang="en-US" altLang="ja-JP" dirty="0" smtClean="0">
                <a:hlinkClick r:id="rId4"/>
              </a:rPr>
              <a:t>http://savemlak.jp/</a:t>
            </a:r>
            <a:endParaRPr lang="en-US" altLang="ja-JP" dirty="0" smtClean="0"/>
          </a:p>
        </p:txBody>
      </p:sp>
    </p:spTree>
    <p:extLst>
      <p:ext uri="{BB962C8B-B14F-4D97-AF65-F5344CB8AC3E}">
        <p14:creationId xmlns="" xmlns:p14="http://schemas.microsoft.com/office/powerpoint/2010/main" val="386668337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clipart-illustration.com/material/picture26/l_01.gif"/>
          <p:cNvPicPr>
            <a:picLocks noChangeAspect="1" noChangeArrowheads="1"/>
          </p:cNvPicPr>
          <p:nvPr/>
        </p:nvPicPr>
        <p:blipFill rotWithShape="1">
          <a:blip r:embed="rId3" cstate="print">
            <a:extLst>
              <a:ext uri="{BEBA8EAE-BF5A-486C-A8C5-ECC9F3942E4B}">
                <a14:imgProps xmlns="" xmlns:a14="http://schemas.microsoft.com/office/drawing/2010/main">
                  <a14:imgLayer r:embed="rId5">
                    <a14:imgEffect>
                      <a14:backgroundRemoval t="10000" b="90000" l="10000" r="90000"/>
                    </a14:imgEffect>
                  </a14:imgLayer>
                </a14:imgProps>
              </a:ext>
              <a:ext uri="{28A0092B-C50C-407E-A947-70E740481C1C}">
                <a14:useLocalDpi xmlns="" xmlns:a14="http://schemas.microsoft.com/office/drawing/2010/main" val="0"/>
              </a:ext>
            </a:extLst>
          </a:blip>
          <a:srcRect l="16248" t="23755" r="12328" b="11572"/>
          <a:stretch/>
        </p:blipFill>
        <p:spPr bwMode="auto">
          <a:xfrm>
            <a:off x="475860" y="816677"/>
            <a:ext cx="8457714" cy="5743779"/>
          </a:xfrm>
          <a:prstGeom prst="rect">
            <a:avLst/>
          </a:prstGeom>
          <a:noFill/>
          <a:extLst>
            <a:ext uri="{909E8E84-426E-40DD-AFC4-6F175D3DCCD1}">
              <a14:hiddenFill xmlns="" xmlns:a14="http://schemas.microsoft.com/office/drawing/2010/main">
                <a:solidFill>
                  <a:srgbClr val="FFFFFF"/>
                </a:solidFill>
              </a14:hiddenFill>
            </a:ext>
          </a:extLst>
        </p:spPr>
      </p:pic>
      <p:pic>
        <p:nvPicPr>
          <p:cNvPr id="6" name="緊急地震速報音声.wav">
            <a:hlinkClick r:id="" action="ppaction://media"/>
          </p:cNvPr>
          <p:cNvPicPr>
            <a:picLocks noChangeAspect="1"/>
          </p:cNvPicPr>
          <p:nvPr>
            <a:audioFile r:link="rId1"/>
            <p:extLst>
              <p:ext uri="{DAA4B4D4-6D71-4841-9C94-3DE7FCFB9230}">
                <p14:media xmlns="" xmlns:p14="http://schemas.microsoft.com/office/powerpoint/2010/main" r:embed="rId6"/>
              </p:ext>
            </p:extLst>
          </p:nvPr>
        </p:nvPicPr>
        <p:blipFill>
          <a:blip r:embed="rId7" cstate="print"/>
          <a:stretch>
            <a:fillRect/>
          </a:stretch>
        </p:blipFill>
        <p:spPr>
          <a:xfrm>
            <a:off x="7883415" y="5805264"/>
            <a:ext cx="609600" cy="609600"/>
          </a:xfrm>
          <a:prstGeom prst="rect">
            <a:avLst/>
          </a:prstGeom>
        </p:spPr>
      </p:pic>
      <p:sp>
        <p:nvSpPr>
          <p:cNvPr id="9" name="テキスト ボックス 8"/>
          <p:cNvSpPr txBox="1"/>
          <p:nvPr/>
        </p:nvSpPr>
        <p:spPr>
          <a:xfrm>
            <a:off x="251520" y="260648"/>
            <a:ext cx="1008112" cy="461665"/>
          </a:xfrm>
          <a:prstGeom prst="rect">
            <a:avLst/>
          </a:prstGeom>
          <a:noFill/>
          <a:ln w="28575">
            <a:solidFill>
              <a:schemeClr val="tx1"/>
            </a:solidFill>
          </a:ln>
        </p:spPr>
        <p:txBody>
          <a:bodyPr wrap="square" rtlCol="0">
            <a:spAutoFit/>
          </a:bodyPr>
          <a:lstStyle/>
          <a:p>
            <a:pPr algn="ctr"/>
            <a:r>
              <a:rPr kumimoji="1" lang="ja-JP" altLang="en-US" sz="2400" b="1" dirty="0" smtClean="0"/>
              <a:t>訓練</a:t>
            </a:r>
            <a:endParaRPr kumimoji="1" lang="ja-JP" altLang="en-US" sz="2400" b="1" dirty="0"/>
          </a:p>
        </p:txBody>
      </p:sp>
      <p:sp>
        <p:nvSpPr>
          <p:cNvPr id="11" name="テキスト ボックス 10"/>
          <p:cNvSpPr txBox="1"/>
          <p:nvPr/>
        </p:nvSpPr>
        <p:spPr>
          <a:xfrm>
            <a:off x="2981558" y="2075641"/>
            <a:ext cx="3464292" cy="584775"/>
          </a:xfrm>
          <a:prstGeom prst="rect">
            <a:avLst/>
          </a:prstGeom>
          <a:noFill/>
        </p:spPr>
        <p:txBody>
          <a:bodyPr wrap="square" rtlCol="0">
            <a:spAutoFit/>
          </a:bodyPr>
          <a:lstStyle/>
          <a:p>
            <a:pPr algn="ctr"/>
            <a:r>
              <a:rPr kumimoji="1" lang="ja-JP" altLang="en-US" sz="3200" dirty="0" smtClean="0"/>
              <a:t>緊急地震速報</a:t>
            </a:r>
            <a:endParaRPr kumimoji="1" lang="ja-JP" altLang="en-US" sz="3200" dirty="0"/>
          </a:p>
        </p:txBody>
      </p:sp>
      <p:pic>
        <p:nvPicPr>
          <p:cNvPr id="8" name="Picture 2" descr="saveMLAK-400x312.png"/>
          <p:cNvPicPr>
            <a:picLocks noChangeAspect="1" noChangeArrowheads="1"/>
          </p:cNvPicPr>
          <p:nvPr/>
        </p:nvPicPr>
        <p:blipFill>
          <a:blip r:embed="rId8" cstate="print"/>
          <a:srcRect/>
          <a:stretch>
            <a:fillRect/>
          </a:stretch>
        </p:blipFill>
        <p:spPr bwMode="auto">
          <a:xfrm>
            <a:off x="8008791" y="0"/>
            <a:ext cx="1135209" cy="885463"/>
          </a:xfrm>
          <a:prstGeom prst="rect">
            <a:avLst/>
          </a:prstGeom>
          <a:noFill/>
        </p:spPr>
      </p:pic>
      <p:sp>
        <p:nvSpPr>
          <p:cNvPr id="10" name="正方形/長方形 9"/>
          <p:cNvSpPr/>
          <p:nvPr/>
        </p:nvSpPr>
        <p:spPr>
          <a:xfrm>
            <a:off x="0" y="6488668"/>
            <a:ext cx="2146357" cy="369332"/>
          </a:xfrm>
          <a:prstGeom prst="rect">
            <a:avLst/>
          </a:prstGeom>
        </p:spPr>
        <p:txBody>
          <a:bodyPr wrap="none">
            <a:spAutoFit/>
          </a:bodyPr>
          <a:lstStyle/>
          <a:p>
            <a:r>
              <a:rPr lang="en-US" altLang="ja-JP" dirty="0" smtClean="0">
                <a:hlinkClick r:id="rId9"/>
              </a:rPr>
              <a:t>http://savemlak.jp/</a:t>
            </a:r>
            <a:endParaRPr lang="en-US" altLang="ja-JP" dirty="0" smtClean="0"/>
          </a:p>
        </p:txBody>
      </p:sp>
      <p:pic>
        <p:nvPicPr>
          <p:cNvPr id="19458" name="Picture 2" descr="https://encrypted-tbn1.gstatic.com/images?q=tbn:ANd9GcSK6eKiJ1gjwE9ExDCDBtsTZsIN4QaoTY3LK7iS9E27XLGujf70"/>
          <p:cNvPicPr>
            <a:picLocks noChangeAspect="1" noChangeArrowheads="1"/>
          </p:cNvPicPr>
          <p:nvPr/>
        </p:nvPicPr>
        <p:blipFill>
          <a:blip r:embed="rId10" cstate="print"/>
          <a:srcRect/>
          <a:stretch>
            <a:fillRect/>
          </a:stretch>
        </p:blipFill>
        <p:spPr bwMode="auto">
          <a:xfrm>
            <a:off x="1569080" y="2871773"/>
            <a:ext cx="6181342" cy="2015655"/>
          </a:xfrm>
          <a:prstGeom prst="rect">
            <a:avLst/>
          </a:prstGeom>
          <a:noFill/>
        </p:spPr>
      </p:pic>
      <p:sp>
        <p:nvSpPr>
          <p:cNvPr id="13" name="正方形/長方形 12"/>
          <p:cNvSpPr/>
          <p:nvPr/>
        </p:nvSpPr>
        <p:spPr>
          <a:xfrm>
            <a:off x="2070412" y="3718896"/>
            <a:ext cx="442750" cy="400110"/>
          </a:xfrm>
          <a:prstGeom prst="rect">
            <a:avLst/>
          </a:prstGeom>
        </p:spPr>
        <p:txBody>
          <a:bodyPr wrap="none">
            <a:spAutoFit/>
          </a:bodyPr>
          <a:lstStyle/>
          <a:p>
            <a:r>
              <a:rPr lang="en-US" altLang="ja-JP" sz="2000" b="1" dirty="0" smtClean="0">
                <a:solidFill>
                  <a:srgbClr val="FF0000"/>
                </a:solidFill>
                <a:effectLst>
                  <a:outerShdw blurRad="38100" dist="38100" dir="2700000" algn="tl">
                    <a:srgbClr val="000000">
                      <a:alpha val="43137"/>
                    </a:srgbClr>
                  </a:outerShdw>
                </a:effectLst>
                <a:latin typeface="Aharoni" pitchFamily="2" charset="-79"/>
                <a:cs typeface="Aharoni" pitchFamily="2" charset="-79"/>
              </a:rPr>
              <a:t>×</a:t>
            </a:r>
            <a:endParaRPr lang="ja-JP" altLang="en-US" sz="2000" b="1" dirty="0">
              <a:solidFill>
                <a:srgbClr val="FF0000"/>
              </a:solidFill>
              <a:effectLst>
                <a:outerShdw blurRad="38100" dist="38100" dir="2700000" algn="tl">
                  <a:srgbClr val="000000">
                    <a:alpha val="43137"/>
                  </a:srgbClr>
                </a:outerShdw>
              </a:effectLst>
              <a:latin typeface="Aharoni" pitchFamily="2" charset="-79"/>
              <a:cs typeface="Aharoni" pitchFamily="2" charset="-79"/>
            </a:endParaRPr>
          </a:p>
        </p:txBody>
      </p:sp>
      <p:sp>
        <p:nvSpPr>
          <p:cNvPr id="12" name="正方形/長方形 11"/>
          <p:cNvSpPr/>
          <p:nvPr/>
        </p:nvSpPr>
        <p:spPr>
          <a:xfrm>
            <a:off x="3279598" y="3317964"/>
            <a:ext cx="4427488" cy="1538883"/>
          </a:xfrm>
          <a:prstGeom prst="rect">
            <a:avLst/>
          </a:prstGeom>
          <a:solidFill>
            <a:srgbClr val="0416BC"/>
          </a:solidFill>
        </p:spPr>
        <p:txBody>
          <a:bodyPr wrap="square">
            <a:spAutoFit/>
          </a:bodyPr>
          <a:lstStyle/>
          <a:p>
            <a:pPr algn="l"/>
            <a:r>
              <a:rPr lang="ja-JP" altLang="en-US" b="1" dirty="0" smtClean="0">
                <a:solidFill>
                  <a:srgbClr val="FFFF00"/>
                </a:solidFill>
              </a:rPr>
              <a:t>兵庫県で地震　強い揺れに警戒</a:t>
            </a:r>
            <a:endParaRPr lang="en-US" altLang="ja-JP" b="1" dirty="0" smtClean="0">
              <a:solidFill>
                <a:srgbClr val="FFFF00"/>
              </a:solidFill>
            </a:endParaRPr>
          </a:p>
          <a:p>
            <a:endParaRPr lang="en-US" altLang="ja-JP" dirty="0" smtClean="0"/>
          </a:p>
          <a:p>
            <a:pPr algn="l"/>
            <a:r>
              <a:rPr lang="ja-JP" altLang="en-US" sz="2000" b="1" dirty="0" smtClean="0">
                <a:solidFill>
                  <a:schemeClr val="bg1"/>
                </a:solidFill>
              </a:rPr>
              <a:t>近畿　東海　四国　中国　北陸　甲信</a:t>
            </a:r>
            <a:endParaRPr lang="en-US" altLang="ja-JP" sz="2000" b="1" dirty="0" smtClean="0">
              <a:solidFill>
                <a:schemeClr val="bg1"/>
              </a:solidFill>
            </a:endParaRPr>
          </a:p>
          <a:p>
            <a:pPr algn="l"/>
            <a:r>
              <a:rPr lang="ja-JP" altLang="en-US" sz="2000" b="1" dirty="0" smtClean="0">
                <a:solidFill>
                  <a:schemeClr val="bg1"/>
                </a:solidFill>
              </a:rPr>
              <a:t>甲信　関東　伊豆諸島　新潟　九州</a:t>
            </a:r>
            <a:endParaRPr lang="en-US" altLang="ja-JP" dirty="0" smtClean="0"/>
          </a:p>
          <a:p>
            <a:endParaRPr lang="ja-JP" altLang="en-US" dirty="0"/>
          </a:p>
        </p:txBody>
      </p:sp>
    </p:spTree>
    <p:extLst>
      <p:ext uri="{BB962C8B-B14F-4D97-AF65-F5344CB8AC3E}">
        <p14:creationId xmlns="" xmlns:p14="http://schemas.microsoft.com/office/powerpoint/2010/main" val="571018205"/>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6"/>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14000" fill="hold"/>
                                        <p:tgtEl>
                                          <p:spTgt spid="6"/>
                                        </p:tgtEl>
                                      </p:cBhvr>
                                    </p:cmd>
                                  </p:childTnLst>
                                </p:cTn>
                              </p:par>
                            </p:childTnLst>
                          </p:cTn>
                        </p:par>
                      </p:childTnLst>
                    </p:cTn>
                  </p:par>
                </p:childTnLst>
              </p:cTn>
              <p:nextCondLst>
                <p:cond evt="onClick" delay="0">
                  <p:tgtEl>
                    <p:spTgt spid="6"/>
                  </p:tgtEl>
                </p:cond>
              </p:nextCondLst>
            </p:seq>
            <p:audio>
              <p:cMediaNode vol="80000">
                <p:cTn id="7" fill="hold" display="0">
                  <p:stCondLst>
                    <p:cond delay="indefinite"/>
                  </p:stCondLst>
                  <p:endCondLst>
                    <p:cond evt="onStopAudio" delay="0">
                      <p:tgtEl>
                        <p:sldTgt/>
                      </p:tgtEl>
                    </p:cond>
                  </p:endCondLst>
                </p:cTn>
                <p:tgtEl>
                  <p:spTgt spid="6"/>
                </p:tgtEl>
              </p:cMediaNode>
            </p:audio>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正方形/長方形 1"/>
          <p:cNvSpPr/>
          <p:nvPr/>
        </p:nvSpPr>
        <p:spPr bwMode="auto">
          <a:xfrm>
            <a:off x="0" y="0"/>
            <a:ext cx="9144000" cy="6901542"/>
          </a:xfrm>
          <a:prstGeom prst="rect">
            <a:avLst/>
          </a:prstGeom>
          <a:solidFill>
            <a:srgbClr val="33CC33"/>
          </a:solidFill>
          <a:ln w="12700" cap="flat" cmpd="sng" algn="ctr">
            <a:solidFill>
              <a:schemeClr val="tx2"/>
            </a:solidFill>
            <a:prstDash val="solid"/>
            <a:round/>
            <a:headEnd type="none" w="med" len="med"/>
            <a:tailEnd type="none" w="med" len="med"/>
          </a:ln>
          <a:effectLst/>
        </p:spPr>
        <p:txBody>
          <a:bodyPr vert="horz" wrap="none" lIns="91440" tIns="45720" rIns="91440" bIns="45720" numCol="1" rtlCol="0" anchor="t" anchorCtr="0" compatLnSpc="1">
            <a:prstTxWarp prst="textNoShape">
              <a:avLst/>
            </a:prstTxWarp>
            <a:spAutoFit/>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Tahoma" pitchFamily="34" charset="0"/>
              <a:ea typeface="ＭＳ Ｐゴシック" pitchFamily="50" charset="-128"/>
            </a:endParaRPr>
          </a:p>
        </p:txBody>
      </p:sp>
      <p:sp>
        <p:nvSpPr>
          <p:cNvPr id="7" name="正方形/長方形 6"/>
          <p:cNvSpPr/>
          <p:nvPr/>
        </p:nvSpPr>
        <p:spPr>
          <a:xfrm>
            <a:off x="539552" y="491480"/>
            <a:ext cx="7992888" cy="5889848"/>
          </a:xfrm>
          <a:prstGeom prst="rect">
            <a:avLst/>
          </a:prstGeom>
          <a:solidFill>
            <a:schemeClr val="bg2"/>
          </a:solidFill>
          <a:ln>
            <a:solidFill>
              <a:schemeClr val="tx1"/>
            </a:solidFill>
          </a:ln>
          <a:scene3d>
            <a:camera prst="orthographicFront"/>
            <a:lightRig rig="threePt" dir="t"/>
          </a:scene3d>
          <a:sp3d>
            <a:bevelT w="152400" h="50800" prst="softRoun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 name="テキスト ボックス 3"/>
          <p:cNvSpPr txBox="1"/>
          <p:nvPr/>
        </p:nvSpPr>
        <p:spPr>
          <a:xfrm>
            <a:off x="804650" y="707190"/>
            <a:ext cx="1008112" cy="461665"/>
          </a:xfrm>
          <a:prstGeom prst="rect">
            <a:avLst/>
          </a:prstGeom>
          <a:noFill/>
          <a:ln w="28575">
            <a:solidFill>
              <a:schemeClr val="tx1"/>
            </a:solidFill>
          </a:ln>
        </p:spPr>
        <p:txBody>
          <a:bodyPr wrap="square" rtlCol="0">
            <a:spAutoFit/>
          </a:bodyPr>
          <a:lstStyle/>
          <a:p>
            <a:pPr algn="ctr"/>
            <a:r>
              <a:rPr kumimoji="1" lang="ja-JP" altLang="en-US" sz="2400" b="1" dirty="0" smtClean="0"/>
              <a:t>訓練</a:t>
            </a:r>
            <a:endParaRPr kumimoji="1" lang="ja-JP" altLang="en-US" sz="2400" b="1" dirty="0"/>
          </a:p>
        </p:txBody>
      </p:sp>
      <p:sp>
        <p:nvSpPr>
          <p:cNvPr id="11" name="正方形/長方形 10"/>
          <p:cNvSpPr/>
          <p:nvPr/>
        </p:nvSpPr>
        <p:spPr>
          <a:xfrm>
            <a:off x="4158208" y="908720"/>
            <a:ext cx="4086200" cy="2934351"/>
          </a:xfrm>
          <a:prstGeom prst="rect">
            <a:avLst/>
          </a:prstGeom>
          <a:solidFill>
            <a:schemeClr val="bg1"/>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3074" name="Picture 2" descr="http://aoki2.si.gunma-u.ac.jp/R/jpn.png"/>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4401763" y="1025720"/>
            <a:ext cx="3638042" cy="2700350"/>
          </a:xfrm>
          <a:prstGeom prst="rect">
            <a:avLst/>
          </a:prstGeom>
          <a:noFill/>
          <a:extLst>
            <a:ext uri="{909E8E84-426E-40DD-AFC4-6F175D3DCCD1}">
              <a14:hiddenFill xmlns="" xmlns:a14="http://schemas.microsoft.com/office/drawing/2010/main">
                <a:solidFill>
                  <a:srgbClr val="FFFFFF"/>
                </a:solidFill>
              </a14:hiddenFill>
            </a:ext>
          </a:extLst>
        </p:spPr>
      </p:pic>
      <p:grpSp>
        <p:nvGrpSpPr>
          <p:cNvPr id="15" name="グループ化 14"/>
          <p:cNvGrpSpPr/>
          <p:nvPr/>
        </p:nvGrpSpPr>
        <p:grpSpPr>
          <a:xfrm>
            <a:off x="1259632" y="2025570"/>
            <a:ext cx="2941978" cy="4202254"/>
            <a:chOff x="1259632" y="2254560"/>
            <a:chExt cx="2302629" cy="3973264"/>
          </a:xfrm>
          <a:solidFill>
            <a:schemeClr val="tx1"/>
          </a:solidFill>
        </p:grpSpPr>
        <p:sp>
          <p:nvSpPr>
            <p:cNvPr id="5" name="円/楕円 4"/>
            <p:cNvSpPr/>
            <p:nvPr/>
          </p:nvSpPr>
          <p:spPr>
            <a:xfrm>
              <a:off x="1723153" y="2254560"/>
              <a:ext cx="1368152" cy="1512168"/>
            </a:xfrm>
            <a:prstGeom prst="ellipse">
              <a:avLst/>
            </a:prstGeom>
            <a:grpFill/>
            <a:ln>
              <a:solidFill>
                <a:schemeClr val="bg2">
                  <a:lumMod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 name="フローチャート : 論理積ゲート 2"/>
            <p:cNvSpPr/>
            <p:nvPr/>
          </p:nvSpPr>
          <p:spPr bwMode="auto">
            <a:xfrm rot="16200000">
              <a:off x="1170629" y="3836191"/>
              <a:ext cx="2480636" cy="2302629"/>
            </a:xfrm>
            <a:prstGeom prst="flowChartDelay">
              <a:avLst/>
            </a:prstGeom>
            <a:grpFill/>
            <a:ln>
              <a:solidFill>
                <a:schemeClr val="bg2">
                  <a:lumMod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ja-JP" altLang="en-US">
                <a:solidFill>
                  <a:schemeClr val="lt1"/>
                </a:solidFill>
                <a:latin typeface="+mn-lt"/>
                <a:ea typeface="+mn-ea"/>
              </a:endParaRPr>
            </a:p>
          </p:txBody>
        </p:sp>
      </p:grpSp>
      <p:sp>
        <p:nvSpPr>
          <p:cNvPr id="13" name="テキスト ボックス 12"/>
          <p:cNvSpPr txBox="1"/>
          <p:nvPr/>
        </p:nvSpPr>
        <p:spPr>
          <a:xfrm>
            <a:off x="2811610" y="91370"/>
            <a:ext cx="3464292" cy="400110"/>
          </a:xfrm>
          <a:prstGeom prst="rect">
            <a:avLst/>
          </a:prstGeom>
          <a:noFill/>
        </p:spPr>
        <p:txBody>
          <a:bodyPr wrap="square" rtlCol="0">
            <a:spAutoFit/>
          </a:bodyPr>
          <a:lstStyle/>
          <a:p>
            <a:pPr algn="ctr"/>
            <a:r>
              <a:rPr lang="ja-JP" altLang="en-US" sz="2000" b="1" dirty="0"/>
              <a:t>テレビ画面</a:t>
            </a:r>
            <a:endParaRPr kumimoji="1" lang="ja-JP" altLang="en-US" sz="2000" b="1" dirty="0"/>
          </a:p>
        </p:txBody>
      </p:sp>
      <p:sp>
        <p:nvSpPr>
          <p:cNvPr id="14" name="正方形/長方形 13"/>
          <p:cNvSpPr/>
          <p:nvPr/>
        </p:nvSpPr>
        <p:spPr>
          <a:xfrm>
            <a:off x="843105" y="4509120"/>
            <a:ext cx="7401303" cy="1186681"/>
          </a:xfrm>
          <a:prstGeom prst="rect">
            <a:avLst/>
          </a:prstGeom>
          <a:solidFill>
            <a:schemeClr val="tx1">
              <a:lumMod val="65000"/>
              <a:alpha val="4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scene3d>
              <a:camera prst="orthographicFront"/>
              <a:lightRig rig="flat" dir="t">
                <a:rot lat="0" lon="0" rev="18900000"/>
              </a:lightRig>
            </a:scene3d>
            <a:sp3d extrusionH="31750" contourW="6350" prstMaterial="powder">
              <a:bevelT w="19050" h="19050" prst="angle"/>
              <a:contourClr>
                <a:schemeClr val="accent3">
                  <a:tint val="100000"/>
                  <a:shade val="100000"/>
                  <a:satMod val="100000"/>
                  <a:hueMod val="100000"/>
                </a:schemeClr>
              </a:contourClr>
            </a:sp3d>
          </a:bodyPr>
          <a:lstStyle/>
          <a:p>
            <a:pPr algn="ctr"/>
            <a:endParaRPr kumimoji="1" lang="ja-JP" altLang="en-US" b="1">
              <a:ln/>
              <a:solidFill>
                <a:schemeClr val="accent3"/>
              </a:solidFill>
            </a:endParaRPr>
          </a:p>
        </p:txBody>
      </p:sp>
      <p:sp>
        <p:nvSpPr>
          <p:cNvPr id="12" name="テキスト ボックス 11"/>
          <p:cNvSpPr txBox="1"/>
          <p:nvPr/>
        </p:nvSpPr>
        <p:spPr>
          <a:xfrm>
            <a:off x="1259632" y="4618583"/>
            <a:ext cx="6773198" cy="1569660"/>
          </a:xfrm>
          <a:prstGeom prst="rect">
            <a:avLst/>
          </a:prstGeom>
          <a:noFill/>
          <a:effectLst>
            <a:outerShdw blurRad="50800" dist="38100" dir="2700000" algn="tl" rotWithShape="0">
              <a:prstClr val="black">
                <a:alpha val="40000"/>
              </a:prstClr>
            </a:outerShdw>
          </a:effectLst>
        </p:spPr>
        <p:txBody>
          <a:bodyPr wrap="square" rtlCol="0">
            <a:spAutoFit/>
          </a:bodyPr>
          <a:lstStyle/>
          <a:p>
            <a:r>
              <a:rPr lang="ja-JP" altLang="en-US" sz="32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大きな地震が発生しました。</a:t>
            </a:r>
            <a:endParaRPr lang="en-US" altLang="ja-JP" sz="32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a:p>
            <a:r>
              <a:rPr lang="ja-JP" altLang="en-US" sz="32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関西地方では、</a:t>
            </a:r>
            <a:endParaRPr lang="en-US" altLang="ja-JP" sz="32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a:p>
            <a:r>
              <a:rPr lang="ja-JP" altLang="en-US" sz="32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震度</a:t>
            </a:r>
            <a:r>
              <a:rPr lang="en-US" altLang="ja-JP" sz="32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7</a:t>
            </a:r>
            <a:r>
              <a:rPr lang="ja-JP" altLang="en-US" sz="3200" b="1" dirty="0" err="1"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a:t>
            </a:r>
            <a:r>
              <a:rPr lang="ja-JP" altLang="en-US" sz="32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震度</a:t>
            </a:r>
            <a:r>
              <a:rPr lang="en-US" altLang="ja-JP" sz="32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6</a:t>
            </a:r>
            <a:r>
              <a:rPr lang="ja-JP" altLang="en-US" sz="32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強を観測しました。</a:t>
            </a:r>
            <a:endParaRPr kumimoji="1" lang="ja-JP" altLang="en-US" sz="32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pic>
        <p:nvPicPr>
          <p:cNvPr id="16" name="Picture 2" descr="saveMLAK-400x312.png"/>
          <p:cNvPicPr>
            <a:picLocks noChangeAspect="1" noChangeArrowheads="1"/>
          </p:cNvPicPr>
          <p:nvPr/>
        </p:nvPicPr>
        <p:blipFill>
          <a:blip r:embed="rId3" cstate="print"/>
          <a:srcRect/>
          <a:stretch>
            <a:fillRect/>
          </a:stretch>
        </p:blipFill>
        <p:spPr bwMode="auto">
          <a:xfrm>
            <a:off x="8008791" y="0"/>
            <a:ext cx="1135209" cy="885463"/>
          </a:xfrm>
          <a:prstGeom prst="rect">
            <a:avLst/>
          </a:prstGeom>
          <a:noFill/>
        </p:spPr>
      </p:pic>
      <p:sp>
        <p:nvSpPr>
          <p:cNvPr id="17" name="正方形/長方形 16"/>
          <p:cNvSpPr/>
          <p:nvPr/>
        </p:nvSpPr>
        <p:spPr>
          <a:xfrm>
            <a:off x="0" y="6488668"/>
            <a:ext cx="2146357" cy="369332"/>
          </a:xfrm>
          <a:prstGeom prst="rect">
            <a:avLst/>
          </a:prstGeom>
        </p:spPr>
        <p:txBody>
          <a:bodyPr wrap="none">
            <a:spAutoFit/>
          </a:bodyPr>
          <a:lstStyle/>
          <a:p>
            <a:r>
              <a:rPr lang="en-US" altLang="ja-JP" dirty="0" smtClean="0">
                <a:hlinkClick r:id="rId4"/>
              </a:rPr>
              <a:t>http://savemlak.jp/</a:t>
            </a:r>
            <a:endParaRPr lang="en-US" altLang="ja-JP" dirty="0" smtClean="0"/>
          </a:p>
        </p:txBody>
      </p:sp>
    </p:spTree>
    <p:extLst>
      <p:ext uri="{BB962C8B-B14F-4D97-AF65-F5344CB8AC3E}">
        <p14:creationId xmlns="" xmlns:p14="http://schemas.microsoft.com/office/powerpoint/2010/main" val="266121889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タイトル 1"/>
          <p:cNvSpPr txBox="1">
            <a:spLocks/>
          </p:cNvSpPr>
          <p:nvPr/>
        </p:nvSpPr>
        <p:spPr>
          <a:xfrm>
            <a:off x="261258" y="246743"/>
            <a:ext cx="7543800" cy="444954"/>
          </a:xfrm>
          <a:prstGeom prst="rect">
            <a:avLst/>
          </a:prstGeom>
        </p:spPr>
        <p:txBody>
          <a:bodyPr>
            <a:noAutofit/>
          </a:bodyPr>
          <a:lstStyle>
            <a:lvl1pPr algn="l" defTabSz="914400" rtl="0" eaLnBrk="1" latinLnBrk="0" hangingPunct="1">
              <a:spcBef>
                <a:spcPct val="0"/>
              </a:spcBef>
              <a:buNone/>
              <a:defRPr kumimoji="1" sz="3600" kern="1200" cap="all" spc="-60" baseline="0">
                <a:solidFill>
                  <a:schemeClr val="tx2"/>
                </a:solidFill>
                <a:latin typeface="+mj-lt"/>
                <a:ea typeface="+mj-ea"/>
                <a:cs typeface="+mj-cs"/>
              </a:defRPr>
            </a:lvl1pPr>
          </a:lstStyle>
          <a:p>
            <a:pPr algn="ctr"/>
            <a:r>
              <a:rPr lang="en-US" altLang="ja-JP" sz="9600" dirty="0" smtClean="0"/>
              <a:t>13:03</a:t>
            </a:r>
            <a:endParaRPr lang="en-US" altLang="ja-JP" sz="9600" dirty="0"/>
          </a:p>
        </p:txBody>
      </p:sp>
      <p:pic>
        <p:nvPicPr>
          <p:cNvPr id="4" name="Picture 2" descr="saveMLAK-400x312.png"/>
          <p:cNvPicPr>
            <a:picLocks noChangeAspect="1" noChangeArrowheads="1"/>
          </p:cNvPicPr>
          <p:nvPr/>
        </p:nvPicPr>
        <p:blipFill>
          <a:blip r:embed="rId3" cstate="print"/>
          <a:srcRect/>
          <a:stretch>
            <a:fillRect/>
          </a:stretch>
        </p:blipFill>
        <p:spPr bwMode="auto">
          <a:xfrm>
            <a:off x="8008791" y="0"/>
            <a:ext cx="1135209" cy="885463"/>
          </a:xfrm>
          <a:prstGeom prst="rect">
            <a:avLst/>
          </a:prstGeom>
          <a:noFill/>
        </p:spPr>
      </p:pic>
      <p:sp>
        <p:nvSpPr>
          <p:cNvPr id="7" name="テキスト ボックス 6"/>
          <p:cNvSpPr txBox="1"/>
          <p:nvPr/>
        </p:nvSpPr>
        <p:spPr>
          <a:xfrm>
            <a:off x="251520" y="260648"/>
            <a:ext cx="1008112" cy="461665"/>
          </a:xfrm>
          <a:prstGeom prst="rect">
            <a:avLst/>
          </a:prstGeom>
          <a:noFill/>
          <a:ln w="28575">
            <a:solidFill>
              <a:schemeClr val="tx1"/>
            </a:solidFill>
          </a:ln>
        </p:spPr>
        <p:txBody>
          <a:bodyPr wrap="square" rtlCol="0">
            <a:spAutoFit/>
          </a:bodyPr>
          <a:lstStyle/>
          <a:p>
            <a:pPr algn="ctr"/>
            <a:r>
              <a:rPr kumimoji="1" lang="ja-JP" altLang="en-US" sz="2400" b="1" dirty="0" smtClean="0"/>
              <a:t>訓練</a:t>
            </a:r>
            <a:endParaRPr kumimoji="1" lang="ja-JP" altLang="en-US" sz="2400" b="1" dirty="0"/>
          </a:p>
        </p:txBody>
      </p:sp>
      <p:sp>
        <p:nvSpPr>
          <p:cNvPr id="8" name="正方形/長方形 7"/>
          <p:cNvSpPr/>
          <p:nvPr/>
        </p:nvSpPr>
        <p:spPr>
          <a:xfrm>
            <a:off x="173620" y="1892055"/>
            <a:ext cx="8681013" cy="4524315"/>
          </a:xfrm>
          <a:prstGeom prst="rect">
            <a:avLst/>
          </a:prstGeom>
        </p:spPr>
        <p:txBody>
          <a:bodyPr wrap="square" anchor="t" anchorCtr="1">
            <a:spAutoFit/>
          </a:bodyPr>
          <a:lstStyle/>
          <a:p>
            <a:pPr algn="l"/>
            <a:r>
              <a:rPr lang="ja-JP" altLang="en-US" sz="3600" dirty="0" smtClean="0"/>
              <a:t>こちらは事務室です。</a:t>
            </a:r>
            <a:endParaRPr lang="en-US" altLang="ja-JP" sz="3600" dirty="0" smtClean="0"/>
          </a:p>
          <a:p>
            <a:pPr algn="l"/>
            <a:r>
              <a:rPr lang="ja-JP" altLang="en-US" sz="3600" dirty="0" smtClean="0"/>
              <a:t>ただいま非常に大きな地震が発生しました。</a:t>
            </a:r>
            <a:endParaRPr lang="en-US" altLang="ja-JP" sz="3600" dirty="0" smtClean="0"/>
          </a:p>
          <a:p>
            <a:pPr algn="l"/>
            <a:r>
              <a:rPr lang="ja-JP" altLang="en-US" sz="3600" dirty="0" smtClean="0"/>
              <a:t>本校を含む県内一帯で震度</a:t>
            </a:r>
            <a:r>
              <a:rPr lang="en-US" altLang="ja-JP" sz="3600" dirty="0" smtClean="0"/>
              <a:t>6</a:t>
            </a:r>
            <a:r>
              <a:rPr lang="ja-JP" altLang="en-US" sz="3600" dirty="0" smtClean="0"/>
              <a:t>強を観測しています。</a:t>
            </a:r>
            <a:endParaRPr lang="en-US" altLang="ja-JP" sz="3600" dirty="0" smtClean="0"/>
          </a:p>
          <a:p>
            <a:pPr algn="l"/>
            <a:r>
              <a:rPr lang="ja-JP" altLang="en-US" sz="3600" dirty="0" smtClean="0"/>
              <a:t>校内の生徒は、余震の発生に注意しながら、安全を確認して、慌てずに建物の外に避難してください。</a:t>
            </a:r>
          </a:p>
          <a:p>
            <a:pPr algn="l"/>
            <a:r>
              <a:rPr lang="ja-JP" altLang="en-US" sz="3600" dirty="0" smtClean="0"/>
              <a:t>集合場所は大グラウンドです。</a:t>
            </a:r>
            <a:endParaRPr lang="ja-JP" altLang="en-US" sz="3600" dirty="0"/>
          </a:p>
        </p:txBody>
      </p:sp>
      <p:sp>
        <p:nvSpPr>
          <p:cNvPr id="10" name="正方形/長方形 9"/>
          <p:cNvSpPr/>
          <p:nvPr/>
        </p:nvSpPr>
        <p:spPr>
          <a:xfrm>
            <a:off x="0" y="6488668"/>
            <a:ext cx="2146357" cy="369332"/>
          </a:xfrm>
          <a:prstGeom prst="rect">
            <a:avLst/>
          </a:prstGeom>
        </p:spPr>
        <p:txBody>
          <a:bodyPr wrap="none">
            <a:spAutoFit/>
          </a:bodyPr>
          <a:lstStyle/>
          <a:p>
            <a:r>
              <a:rPr lang="en-US" altLang="ja-JP" dirty="0" smtClean="0">
                <a:hlinkClick r:id="rId4"/>
              </a:rPr>
              <a:t>http://savemlak.jp/</a:t>
            </a:r>
            <a:endParaRPr lang="en-US" altLang="ja-JP" dirty="0" smtClean="0"/>
          </a:p>
        </p:txBody>
      </p:sp>
    </p:spTree>
    <p:extLst>
      <p:ext uri="{BB962C8B-B14F-4D97-AF65-F5344CB8AC3E}">
        <p14:creationId xmlns="" xmlns:p14="http://schemas.microsoft.com/office/powerpoint/2010/main" val="293882620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タイトル 1"/>
          <p:cNvSpPr txBox="1">
            <a:spLocks/>
          </p:cNvSpPr>
          <p:nvPr/>
        </p:nvSpPr>
        <p:spPr>
          <a:xfrm>
            <a:off x="261258" y="246743"/>
            <a:ext cx="7543800" cy="444954"/>
          </a:xfrm>
          <a:prstGeom prst="rect">
            <a:avLst/>
          </a:prstGeom>
        </p:spPr>
        <p:txBody>
          <a:bodyPr>
            <a:noAutofit/>
          </a:bodyPr>
          <a:lstStyle>
            <a:lvl1pPr algn="l" defTabSz="914400" rtl="0" eaLnBrk="1" latinLnBrk="0" hangingPunct="1">
              <a:spcBef>
                <a:spcPct val="0"/>
              </a:spcBef>
              <a:buNone/>
              <a:defRPr kumimoji="1" sz="3600" kern="1200" cap="all" spc="-60" baseline="0">
                <a:solidFill>
                  <a:schemeClr val="tx2"/>
                </a:solidFill>
                <a:latin typeface="+mj-lt"/>
                <a:ea typeface="+mj-ea"/>
                <a:cs typeface="+mj-cs"/>
              </a:defRPr>
            </a:lvl1pPr>
          </a:lstStyle>
          <a:p>
            <a:pPr algn="ctr"/>
            <a:r>
              <a:rPr lang="en-US" altLang="ja-JP" sz="9600" dirty="0" smtClean="0"/>
              <a:t>13:15</a:t>
            </a:r>
            <a:endParaRPr lang="en-US" altLang="ja-JP" sz="9600" dirty="0"/>
          </a:p>
        </p:txBody>
      </p:sp>
      <p:pic>
        <p:nvPicPr>
          <p:cNvPr id="4" name="Picture 2" descr="saveMLAK-400x312.png"/>
          <p:cNvPicPr>
            <a:picLocks noChangeAspect="1" noChangeArrowheads="1"/>
          </p:cNvPicPr>
          <p:nvPr/>
        </p:nvPicPr>
        <p:blipFill>
          <a:blip r:embed="rId3" cstate="print"/>
          <a:srcRect/>
          <a:stretch>
            <a:fillRect/>
          </a:stretch>
        </p:blipFill>
        <p:spPr bwMode="auto">
          <a:xfrm>
            <a:off x="8008791" y="0"/>
            <a:ext cx="1135209" cy="885463"/>
          </a:xfrm>
          <a:prstGeom prst="rect">
            <a:avLst/>
          </a:prstGeom>
          <a:noFill/>
        </p:spPr>
      </p:pic>
      <p:sp>
        <p:nvSpPr>
          <p:cNvPr id="7" name="テキスト ボックス 6"/>
          <p:cNvSpPr txBox="1"/>
          <p:nvPr/>
        </p:nvSpPr>
        <p:spPr>
          <a:xfrm>
            <a:off x="251520" y="260648"/>
            <a:ext cx="1008112" cy="461665"/>
          </a:xfrm>
          <a:prstGeom prst="rect">
            <a:avLst/>
          </a:prstGeom>
          <a:noFill/>
          <a:ln w="28575">
            <a:solidFill>
              <a:schemeClr val="tx1"/>
            </a:solidFill>
          </a:ln>
        </p:spPr>
        <p:txBody>
          <a:bodyPr wrap="square" rtlCol="0">
            <a:spAutoFit/>
          </a:bodyPr>
          <a:lstStyle/>
          <a:p>
            <a:pPr algn="ctr"/>
            <a:r>
              <a:rPr kumimoji="1" lang="ja-JP" altLang="en-US" sz="2400" b="1" dirty="0" smtClean="0"/>
              <a:t>訓練</a:t>
            </a:r>
            <a:endParaRPr kumimoji="1" lang="ja-JP" altLang="en-US" sz="2400" b="1" dirty="0"/>
          </a:p>
        </p:txBody>
      </p:sp>
      <p:sp>
        <p:nvSpPr>
          <p:cNvPr id="8" name="正方形/長方形 7"/>
          <p:cNvSpPr/>
          <p:nvPr/>
        </p:nvSpPr>
        <p:spPr>
          <a:xfrm>
            <a:off x="173620" y="1892055"/>
            <a:ext cx="8681013" cy="3416320"/>
          </a:xfrm>
          <a:prstGeom prst="rect">
            <a:avLst/>
          </a:prstGeom>
        </p:spPr>
        <p:txBody>
          <a:bodyPr wrap="square" anchor="t" anchorCtr="1">
            <a:spAutoFit/>
          </a:bodyPr>
          <a:lstStyle/>
          <a:p>
            <a:pPr algn="l"/>
            <a:r>
              <a:rPr lang="ja-JP" altLang="en-US" sz="3600" dirty="0" smtClean="0"/>
              <a:t>こちらは防災本部です。さきほど非常に大きな地震が発生しました。</a:t>
            </a:r>
            <a:endParaRPr lang="en-US" altLang="ja-JP" sz="3600" dirty="0" smtClean="0"/>
          </a:p>
          <a:p>
            <a:pPr algn="l"/>
            <a:r>
              <a:rPr lang="ja-JP" altLang="en-US" sz="3600" dirty="0" smtClean="0"/>
              <a:t>まだ、建物内に残っている生徒は、余震の発生に注意しながら、安全を確認して、慌てずに建物の外へ避難してください。</a:t>
            </a:r>
            <a:endParaRPr lang="en-US" altLang="ja-JP" sz="3600" dirty="0" smtClean="0"/>
          </a:p>
          <a:p>
            <a:pPr algn="l"/>
            <a:r>
              <a:rPr lang="ja-JP" altLang="en-US" sz="3600" dirty="0" smtClean="0"/>
              <a:t>集合場所は大グラウンドです。</a:t>
            </a:r>
            <a:endParaRPr lang="ja-JP" altLang="en-US" sz="3600" dirty="0"/>
          </a:p>
        </p:txBody>
      </p:sp>
      <p:sp>
        <p:nvSpPr>
          <p:cNvPr id="10" name="正方形/長方形 9"/>
          <p:cNvSpPr/>
          <p:nvPr/>
        </p:nvSpPr>
        <p:spPr>
          <a:xfrm>
            <a:off x="0" y="6488668"/>
            <a:ext cx="2146357" cy="369332"/>
          </a:xfrm>
          <a:prstGeom prst="rect">
            <a:avLst/>
          </a:prstGeom>
        </p:spPr>
        <p:txBody>
          <a:bodyPr wrap="none">
            <a:spAutoFit/>
          </a:bodyPr>
          <a:lstStyle/>
          <a:p>
            <a:r>
              <a:rPr lang="en-US" altLang="ja-JP" dirty="0" smtClean="0">
                <a:hlinkClick r:id="rId4"/>
              </a:rPr>
              <a:t>http://savemlak.jp/</a:t>
            </a:r>
            <a:endParaRPr lang="en-US" altLang="ja-JP" dirty="0" smtClean="0"/>
          </a:p>
        </p:txBody>
      </p:sp>
    </p:spTree>
    <p:extLst>
      <p:ext uri="{BB962C8B-B14F-4D97-AF65-F5344CB8AC3E}">
        <p14:creationId xmlns="" xmlns:p14="http://schemas.microsoft.com/office/powerpoint/2010/main" val="293882620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タイトル 1"/>
          <p:cNvSpPr txBox="1">
            <a:spLocks/>
          </p:cNvSpPr>
          <p:nvPr/>
        </p:nvSpPr>
        <p:spPr>
          <a:xfrm>
            <a:off x="261258" y="246743"/>
            <a:ext cx="7543800" cy="444954"/>
          </a:xfrm>
          <a:prstGeom prst="rect">
            <a:avLst/>
          </a:prstGeom>
        </p:spPr>
        <p:txBody>
          <a:bodyPr>
            <a:noAutofit/>
          </a:bodyPr>
          <a:lstStyle>
            <a:lvl1pPr algn="l" defTabSz="914400" rtl="0" eaLnBrk="1" latinLnBrk="0" hangingPunct="1">
              <a:spcBef>
                <a:spcPct val="0"/>
              </a:spcBef>
              <a:buNone/>
              <a:defRPr kumimoji="1" sz="3600" kern="1200" cap="all" spc="-60" baseline="0">
                <a:solidFill>
                  <a:schemeClr val="tx2"/>
                </a:solidFill>
                <a:latin typeface="+mj-lt"/>
                <a:ea typeface="+mj-ea"/>
                <a:cs typeface="+mj-cs"/>
              </a:defRPr>
            </a:lvl1pPr>
          </a:lstStyle>
          <a:p>
            <a:pPr algn="ctr"/>
            <a:r>
              <a:rPr lang="en-US" altLang="ja-JP" sz="9600" dirty="0" smtClean="0"/>
              <a:t>13:20</a:t>
            </a:r>
            <a:endParaRPr lang="en-US" altLang="ja-JP" sz="9600" dirty="0"/>
          </a:p>
        </p:txBody>
      </p:sp>
      <p:pic>
        <p:nvPicPr>
          <p:cNvPr id="4" name="Picture 2" descr="saveMLAK-400x312.png"/>
          <p:cNvPicPr>
            <a:picLocks noChangeAspect="1" noChangeArrowheads="1"/>
          </p:cNvPicPr>
          <p:nvPr/>
        </p:nvPicPr>
        <p:blipFill>
          <a:blip r:embed="rId3" cstate="print"/>
          <a:srcRect/>
          <a:stretch>
            <a:fillRect/>
          </a:stretch>
        </p:blipFill>
        <p:spPr bwMode="auto">
          <a:xfrm>
            <a:off x="8008791" y="0"/>
            <a:ext cx="1135209" cy="885463"/>
          </a:xfrm>
          <a:prstGeom prst="rect">
            <a:avLst/>
          </a:prstGeom>
          <a:noFill/>
        </p:spPr>
      </p:pic>
      <p:sp>
        <p:nvSpPr>
          <p:cNvPr id="7" name="テキスト ボックス 6"/>
          <p:cNvSpPr txBox="1"/>
          <p:nvPr/>
        </p:nvSpPr>
        <p:spPr>
          <a:xfrm>
            <a:off x="251520" y="260648"/>
            <a:ext cx="1008112" cy="461665"/>
          </a:xfrm>
          <a:prstGeom prst="rect">
            <a:avLst/>
          </a:prstGeom>
          <a:noFill/>
          <a:ln w="28575">
            <a:solidFill>
              <a:schemeClr val="tx1"/>
            </a:solidFill>
          </a:ln>
        </p:spPr>
        <p:txBody>
          <a:bodyPr wrap="square" rtlCol="0">
            <a:spAutoFit/>
          </a:bodyPr>
          <a:lstStyle/>
          <a:p>
            <a:pPr algn="ctr"/>
            <a:r>
              <a:rPr kumimoji="1" lang="ja-JP" altLang="en-US" sz="2400" b="1" dirty="0" smtClean="0"/>
              <a:t>訓練</a:t>
            </a:r>
            <a:endParaRPr kumimoji="1" lang="ja-JP" altLang="en-US" sz="2400" b="1" dirty="0"/>
          </a:p>
        </p:txBody>
      </p:sp>
      <p:sp>
        <p:nvSpPr>
          <p:cNvPr id="8" name="正方形/長方形 7"/>
          <p:cNvSpPr/>
          <p:nvPr/>
        </p:nvSpPr>
        <p:spPr>
          <a:xfrm>
            <a:off x="173620" y="1892055"/>
            <a:ext cx="8681013" cy="2862322"/>
          </a:xfrm>
          <a:prstGeom prst="rect">
            <a:avLst/>
          </a:prstGeom>
        </p:spPr>
        <p:txBody>
          <a:bodyPr wrap="square" anchor="t" anchorCtr="1">
            <a:spAutoFit/>
          </a:bodyPr>
          <a:lstStyle/>
          <a:p>
            <a:pPr algn="l"/>
            <a:r>
              <a:rPr lang="ja-JP" altLang="en-US" sz="3600" dirty="0" smtClean="0"/>
              <a:t>こちらは防災本部です。まだ余震が続いています。建物内にいることは大変危険です</a:t>
            </a:r>
            <a:r>
              <a:rPr lang="ja-JP" altLang="en-US" sz="3600" dirty="0" smtClean="0"/>
              <a:t>。</a:t>
            </a:r>
            <a:endParaRPr lang="en-US" altLang="ja-JP" sz="3600" dirty="0" smtClean="0"/>
          </a:p>
          <a:p>
            <a:pPr algn="l"/>
            <a:r>
              <a:rPr lang="ja-JP" altLang="en-US" sz="3600" dirty="0" smtClean="0"/>
              <a:t>まだ</a:t>
            </a:r>
            <a:r>
              <a:rPr lang="ja-JP" altLang="en-US" sz="3600" dirty="0" smtClean="0"/>
              <a:t>、建物内に残っている生徒は、安全を確認して、必ず建物の外へ避難してください。</a:t>
            </a:r>
          </a:p>
          <a:p>
            <a:pPr algn="l"/>
            <a:r>
              <a:rPr lang="ja-JP" altLang="en-US" sz="3600" dirty="0" smtClean="0"/>
              <a:t>集合</a:t>
            </a:r>
            <a:r>
              <a:rPr lang="ja-JP" altLang="en-US" sz="3600" dirty="0" smtClean="0"/>
              <a:t>場所は大グラウンドです</a:t>
            </a:r>
            <a:endParaRPr lang="ja-JP" altLang="en-US" sz="3600" dirty="0"/>
          </a:p>
        </p:txBody>
      </p:sp>
      <p:sp>
        <p:nvSpPr>
          <p:cNvPr id="10" name="正方形/長方形 9"/>
          <p:cNvSpPr/>
          <p:nvPr/>
        </p:nvSpPr>
        <p:spPr>
          <a:xfrm>
            <a:off x="0" y="6488668"/>
            <a:ext cx="2146357" cy="369332"/>
          </a:xfrm>
          <a:prstGeom prst="rect">
            <a:avLst/>
          </a:prstGeom>
        </p:spPr>
        <p:txBody>
          <a:bodyPr wrap="none">
            <a:spAutoFit/>
          </a:bodyPr>
          <a:lstStyle/>
          <a:p>
            <a:r>
              <a:rPr lang="en-US" altLang="ja-JP" dirty="0" smtClean="0">
                <a:hlinkClick r:id="rId4"/>
              </a:rPr>
              <a:t>http://savemlak.jp/</a:t>
            </a:r>
            <a:endParaRPr lang="en-US" altLang="ja-JP" dirty="0" smtClean="0"/>
          </a:p>
        </p:txBody>
      </p:sp>
    </p:spTree>
    <p:extLst>
      <p:ext uri="{BB962C8B-B14F-4D97-AF65-F5344CB8AC3E}">
        <p14:creationId xmlns="" xmlns:p14="http://schemas.microsoft.com/office/powerpoint/2010/main" val="293882620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タイトル 1"/>
          <p:cNvSpPr txBox="1">
            <a:spLocks/>
          </p:cNvSpPr>
          <p:nvPr/>
        </p:nvSpPr>
        <p:spPr>
          <a:xfrm>
            <a:off x="261258" y="246743"/>
            <a:ext cx="7543800" cy="444954"/>
          </a:xfrm>
          <a:prstGeom prst="rect">
            <a:avLst/>
          </a:prstGeom>
        </p:spPr>
        <p:txBody>
          <a:bodyPr>
            <a:noAutofit/>
          </a:bodyPr>
          <a:lstStyle>
            <a:lvl1pPr algn="l" defTabSz="914400" rtl="0" eaLnBrk="1" latinLnBrk="0" hangingPunct="1">
              <a:spcBef>
                <a:spcPct val="0"/>
              </a:spcBef>
              <a:buNone/>
              <a:defRPr kumimoji="1" sz="3600" kern="1200" cap="all" spc="-60" baseline="0">
                <a:solidFill>
                  <a:schemeClr val="tx2"/>
                </a:solidFill>
                <a:latin typeface="+mj-lt"/>
                <a:ea typeface="+mj-ea"/>
                <a:cs typeface="+mj-cs"/>
              </a:defRPr>
            </a:lvl1pPr>
          </a:lstStyle>
          <a:p>
            <a:pPr algn="ctr"/>
            <a:r>
              <a:rPr lang="en-US" altLang="ja-JP" sz="9600" dirty="0" smtClean="0"/>
              <a:t>13:30</a:t>
            </a:r>
            <a:endParaRPr lang="en-US" altLang="ja-JP" sz="9600" dirty="0"/>
          </a:p>
        </p:txBody>
      </p:sp>
      <p:pic>
        <p:nvPicPr>
          <p:cNvPr id="4" name="Picture 2" descr="saveMLAK-400x312.png"/>
          <p:cNvPicPr>
            <a:picLocks noChangeAspect="1" noChangeArrowheads="1"/>
          </p:cNvPicPr>
          <p:nvPr/>
        </p:nvPicPr>
        <p:blipFill>
          <a:blip r:embed="rId3" cstate="print"/>
          <a:srcRect/>
          <a:stretch>
            <a:fillRect/>
          </a:stretch>
        </p:blipFill>
        <p:spPr bwMode="auto">
          <a:xfrm>
            <a:off x="8008791" y="0"/>
            <a:ext cx="1135209" cy="885463"/>
          </a:xfrm>
          <a:prstGeom prst="rect">
            <a:avLst/>
          </a:prstGeom>
          <a:noFill/>
        </p:spPr>
      </p:pic>
      <p:sp>
        <p:nvSpPr>
          <p:cNvPr id="7" name="テキスト ボックス 6"/>
          <p:cNvSpPr txBox="1"/>
          <p:nvPr/>
        </p:nvSpPr>
        <p:spPr>
          <a:xfrm>
            <a:off x="251520" y="260648"/>
            <a:ext cx="1008112" cy="461665"/>
          </a:xfrm>
          <a:prstGeom prst="rect">
            <a:avLst/>
          </a:prstGeom>
          <a:noFill/>
          <a:ln w="28575">
            <a:solidFill>
              <a:schemeClr val="tx1"/>
            </a:solidFill>
          </a:ln>
        </p:spPr>
        <p:txBody>
          <a:bodyPr wrap="square" rtlCol="0">
            <a:spAutoFit/>
          </a:bodyPr>
          <a:lstStyle/>
          <a:p>
            <a:pPr algn="ctr"/>
            <a:r>
              <a:rPr kumimoji="1" lang="ja-JP" altLang="en-US" sz="2400" b="1" dirty="0" smtClean="0"/>
              <a:t>訓練</a:t>
            </a:r>
            <a:endParaRPr kumimoji="1" lang="ja-JP" altLang="en-US" sz="2400" b="1" dirty="0"/>
          </a:p>
        </p:txBody>
      </p:sp>
      <p:sp>
        <p:nvSpPr>
          <p:cNvPr id="8" name="正方形/長方形 7"/>
          <p:cNvSpPr/>
          <p:nvPr/>
        </p:nvSpPr>
        <p:spPr>
          <a:xfrm>
            <a:off x="173620" y="1892055"/>
            <a:ext cx="8681013" cy="2308324"/>
          </a:xfrm>
          <a:prstGeom prst="rect">
            <a:avLst/>
          </a:prstGeom>
        </p:spPr>
        <p:txBody>
          <a:bodyPr wrap="square" anchor="t" anchorCtr="1">
            <a:spAutoFit/>
          </a:bodyPr>
          <a:lstStyle/>
          <a:p>
            <a:pPr algn="l"/>
            <a:r>
              <a:rPr lang="ja-JP" altLang="en-US" sz="3600" dirty="0" smtClean="0"/>
              <a:t>こちらは防災本部です。</a:t>
            </a:r>
            <a:endParaRPr lang="en-US" altLang="ja-JP" sz="3600" dirty="0" smtClean="0"/>
          </a:p>
          <a:p>
            <a:pPr algn="l"/>
            <a:r>
              <a:rPr lang="ja-JP" altLang="en-US" sz="3600" dirty="0" smtClean="0"/>
              <a:t>建物の外の広い場所に避難したら、担任や各施設の責任者は、現在、判明している状況を防災本部に報告してください。</a:t>
            </a:r>
            <a:endParaRPr lang="ja-JP" altLang="en-US" sz="3600" dirty="0"/>
          </a:p>
        </p:txBody>
      </p:sp>
      <p:sp>
        <p:nvSpPr>
          <p:cNvPr id="10" name="正方形/長方形 9"/>
          <p:cNvSpPr/>
          <p:nvPr/>
        </p:nvSpPr>
        <p:spPr>
          <a:xfrm>
            <a:off x="0" y="6488668"/>
            <a:ext cx="2146357" cy="369332"/>
          </a:xfrm>
          <a:prstGeom prst="rect">
            <a:avLst/>
          </a:prstGeom>
        </p:spPr>
        <p:txBody>
          <a:bodyPr wrap="none">
            <a:spAutoFit/>
          </a:bodyPr>
          <a:lstStyle/>
          <a:p>
            <a:r>
              <a:rPr lang="en-US" altLang="ja-JP" dirty="0" smtClean="0">
                <a:hlinkClick r:id="rId4"/>
              </a:rPr>
              <a:t>http://savemlak.jp/</a:t>
            </a:r>
            <a:endParaRPr lang="en-US" altLang="ja-JP" dirty="0" smtClean="0"/>
          </a:p>
        </p:txBody>
      </p:sp>
    </p:spTree>
    <p:extLst>
      <p:ext uri="{BB962C8B-B14F-4D97-AF65-F5344CB8AC3E}">
        <p14:creationId xmlns="" xmlns:p14="http://schemas.microsoft.com/office/powerpoint/2010/main" val="293882620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166915" y="98175"/>
            <a:ext cx="5791200" cy="689111"/>
          </a:xfrm>
        </p:spPr>
        <p:txBody>
          <a:bodyPr/>
          <a:lstStyle/>
          <a:p>
            <a:pPr>
              <a:defRPr/>
            </a:pPr>
            <a:r>
              <a:rPr lang="ja-JP" altLang="en-US" b="0" dirty="0" smtClean="0"/>
              <a:t>■</a:t>
            </a:r>
            <a:r>
              <a:rPr lang="ja-JP" altLang="en-US" dirty="0"/>
              <a:t>研修</a:t>
            </a:r>
            <a:r>
              <a:rPr lang="ja-JP" altLang="en-US" b="0" dirty="0" smtClean="0"/>
              <a:t>の流れ</a:t>
            </a:r>
            <a:endParaRPr lang="ja-JP" altLang="en-US" b="0" dirty="0"/>
          </a:p>
        </p:txBody>
      </p:sp>
      <p:pic>
        <p:nvPicPr>
          <p:cNvPr id="4" name="Picture 2" descr="saveMLAK-400x312.png"/>
          <p:cNvPicPr>
            <a:picLocks noChangeAspect="1" noChangeArrowheads="1"/>
          </p:cNvPicPr>
          <p:nvPr/>
        </p:nvPicPr>
        <p:blipFill>
          <a:blip r:embed="rId3" cstate="print"/>
          <a:srcRect/>
          <a:stretch>
            <a:fillRect/>
          </a:stretch>
        </p:blipFill>
        <p:spPr bwMode="auto">
          <a:xfrm>
            <a:off x="8008791" y="0"/>
            <a:ext cx="1135209" cy="885463"/>
          </a:xfrm>
          <a:prstGeom prst="rect">
            <a:avLst/>
          </a:prstGeom>
          <a:noFill/>
        </p:spPr>
      </p:pic>
      <p:sp>
        <p:nvSpPr>
          <p:cNvPr id="5" name="正方形/長方形 4"/>
          <p:cNvSpPr/>
          <p:nvPr/>
        </p:nvSpPr>
        <p:spPr>
          <a:xfrm>
            <a:off x="0" y="6488668"/>
            <a:ext cx="2146357" cy="369332"/>
          </a:xfrm>
          <a:prstGeom prst="rect">
            <a:avLst/>
          </a:prstGeom>
        </p:spPr>
        <p:txBody>
          <a:bodyPr wrap="none">
            <a:spAutoFit/>
          </a:bodyPr>
          <a:lstStyle/>
          <a:p>
            <a:r>
              <a:rPr lang="en-US" altLang="ja-JP" dirty="0" smtClean="0">
                <a:hlinkClick r:id="rId4"/>
              </a:rPr>
              <a:t>http://savemlak.jp/</a:t>
            </a:r>
            <a:endParaRPr lang="en-US" altLang="ja-JP" dirty="0" smtClean="0"/>
          </a:p>
        </p:txBody>
      </p:sp>
      <p:graphicFrame>
        <p:nvGraphicFramePr>
          <p:cNvPr id="7" name="表 6"/>
          <p:cNvGraphicFramePr>
            <a:graphicFrameLocks noGrp="1"/>
          </p:cNvGraphicFramePr>
          <p:nvPr>
            <p:extLst>
              <p:ext uri="{D42A27DB-BD31-4B8C-83A1-F6EECF244321}">
                <p14:modId xmlns="" xmlns:p14="http://schemas.microsoft.com/office/powerpoint/2010/main" val="152923089"/>
              </p:ext>
            </p:extLst>
          </p:nvPr>
        </p:nvGraphicFramePr>
        <p:xfrm>
          <a:off x="552258" y="1185539"/>
          <a:ext cx="7952674" cy="1427032"/>
        </p:xfrm>
        <a:graphic>
          <a:graphicData uri="http://schemas.openxmlformats.org/drawingml/2006/table">
            <a:tbl>
              <a:tblPr firstRow="1" firstCol="1" bandRow="1">
                <a:tableStyleId>{5940675A-B579-460E-94D1-54222C63F5DA}</a:tableStyleId>
              </a:tblPr>
              <a:tblGrid>
                <a:gridCol w="1386154"/>
                <a:gridCol w="6566520"/>
              </a:tblGrid>
              <a:tr h="228906">
                <a:tc>
                  <a:txBody>
                    <a:bodyPr/>
                    <a:lstStyle/>
                    <a:p>
                      <a:pPr algn="just">
                        <a:spcAft>
                          <a:spcPts val="0"/>
                        </a:spcAft>
                      </a:pPr>
                      <a:r>
                        <a:rPr lang="en-US" altLang="ja-JP" sz="1500" kern="100" dirty="0" smtClean="0">
                          <a:effectLst/>
                        </a:rPr>
                        <a:t>12</a:t>
                      </a:r>
                      <a:r>
                        <a:rPr lang="ja-JP" altLang="en-US" sz="1500" kern="100" dirty="0" smtClean="0">
                          <a:effectLst/>
                        </a:rPr>
                        <a:t>：</a:t>
                      </a:r>
                      <a:r>
                        <a:rPr lang="en-US" altLang="ja-JP" sz="1500" kern="100" dirty="0" smtClean="0">
                          <a:effectLst/>
                        </a:rPr>
                        <a:t>30</a:t>
                      </a:r>
                      <a:r>
                        <a:rPr lang="ja-JP" altLang="ja-JP" sz="1500" kern="100" dirty="0" smtClean="0">
                          <a:effectLst/>
                        </a:rPr>
                        <a:t>～</a:t>
                      </a:r>
                      <a:r>
                        <a:rPr lang="en-US" altLang="ja-JP" sz="1500" kern="100" dirty="0" smtClean="0">
                          <a:effectLst/>
                        </a:rPr>
                        <a:t>12:45</a:t>
                      </a:r>
                      <a:endParaRPr lang="ja-JP" altLang="ja-JP" sz="1500" kern="100" dirty="0">
                        <a:effectLst/>
                        <a:latin typeface="Century"/>
                        <a:ea typeface="ＭＳ 明朝"/>
                        <a:cs typeface="Times New Roman"/>
                      </a:endParaRPr>
                    </a:p>
                  </a:txBody>
                  <a:tcPr marL="98103" marR="98103" marT="0" marB="0"/>
                </a:tc>
                <a:tc>
                  <a:txBody>
                    <a:bodyPr/>
                    <a:lstStyle/>
                    <a:p>
                      <a:pPr algn="just">
                        <a:spcAft>
                          <a:spcPts val="0"/>
                        </a:spcAft>
                      </a:pPr>
                      <a:r>
                        <a:rPr lang="ja-JP" sz="1500" kern="100" dirty="0">
                          <a:effectLst/>
                        </a:rPr>
                        <a:t>講座の趣旨</a:t>
                      </a:r>
                      <a:r>
                        <a:rPr lang="ja-JP" sz="1500" kern="100" dirty="0" smtClean="0">
                          <a:effectLst/>
                        </a:rPr>
                        <a:t>説明</a:t>
                      </a:r>
                      <a:endParaRPr lang="ja-JP" sz="1500" kern="100" dirty="0">
                        <a:effectLst/>
                        <a:latin typeface="Century"/>
                        <a:ea typeface="ＭＳ 明朝"/>
                        <a:cs typeface="Times New Roman"/>
                      </a:endParaRPr>
                    </a:p>
                  </a:txBody>
                  <a:tcPr marL="98103" marR="98103" marT="0" marB="0"/>
                </a:tc>
              </a:tr>
              <a:tr h="228906">
                <a:tc>
                  <a:txBody>
                    <a:bodyPr/>
                    <a:lstStyle/>
                    <a:p>
                      <a:pPr algn="just">
                        <a:spcAft>
                          <a:spcPts val="0"/>
                        </a:spcAft>
                      </a:pPr>
                      <a:r>
                        <a:rPr lang="en-US" altLang="ja-JP" sz="1500" kern="100" dirty="0" smtClean="0">
                          <a:effectLst/>
                        </a:rPr>
                        <a:t>12</a:t>
                      </a:r>
                      <a:r>
                        <a:rPr lang="ja-JP" altLang="en-US" sz="1500" kern="100" dirty="0" smtClean="0">
                          <a:effectLst/>
                        </a:rPr>
                        <a:t>：</a:t>
                      </a:r>
                      <a:r>
                        <a:rPr lang="en-US" altLang="ja-JP" sz="1500" kern="100" dirty="0" smtClean="0">
                          <a:effectLst/>
                        </a:rPr>
                        <a:t>45</a:t>
                      </a:r>
                      <a:r>
                        <a:rPr lang="ja-JP" sz="1500" kern="100" dirty="0" smtClean="0">
                          <a:effectLst/>
                        </a:rPr>
                        <a:t>～</a:t>
                      </a:r>
                      <a:r>
                        <a:rPr lang="en-US" sz="1500" kern="100" dirty="0" smtClean="0">
                          <a:effectLst/>
                        </a:rPr>
                        <a:t>1</a:t>
                      </a:r>
                      <a:r>
                        <a:rPr lang="en-US" altLang="ja-JP" sz="1500" kern="100" dirty="0" smtClean="0">
                          <a:effectLst/>
                        </a:rPr>
                        <a:t>3:00</a:t>
                      </a:r>
                      <a:endParaRPr lang="ja-JP" sz="1500" kern="100" dirty="0">
                        <a:effectLst/>
                        <a:latin typeface="Century"/>
                        <a:ea typeface="ＭＳ 明朝"/>
                        <a:cs typeface="Times New Roman"/>
                      </a:endParaRPr>
                    </a:p>
                  </a:txBody>
                  <a:tcPr marL="98103" marR="98103" marT="0" marB="0"/>
                </a:tc>
                <a:tc>
                  <a:txBody>
                    <a:bodyPr/>
                    <a:lstStyle/>
                    <a:p>
                      <a:pPr algn="just">
                        <a:spcAft>
                          <a:spcPts val="0"/>
                        </a:spcAft>
                      </a:pPr>
                      <a:r>
                        <a:rPr lang="ja-JP" sz="1500" kern="100">
                          <a:effectLst/>
                        </a:rPr>
                        <a:t>訓練の説明</a:t>
                      </a:r>
                      <a:endParaRPr lang="ja-JP" sz="1500" kern="100">
                        <a:effectLst/>
                        <a:latin typeface="Century"/>
                        <a:ea typeface="ＭＳ 明朝"/>
                        <a:cs typeface="Times New Roman"/>
                      </a:endParaRPr>
                    </a:p>
                  </a:txBody>
                  <a:tcPr marL="98103" marR="98103" marT="0" marB="0"/>
                </a:tc>
              </a:tr>
              <a:tr h="228906">
                <a:tc>
                  <a:txBody>
                    <a:bodyPr/>
                    <a:lstStyle/>
                    <a:p>
                      <a:pPr algn="just">
                        <a:spcAft>
                          <a:spcPts val="0"/>
                        </a:spcAft>
                      </a:pPr>
                      <a:r>
                        <a:rPr lang="en-US" altLang="ja-JP" sz="1500" kern="100" dirty="0" smtClean="0">
                          <a:effectLst/>
                        </a:rPr>
                        <a:t>13</a:t>
                      </a:r>
                      <a:r>
                        <a:rPr lang="en-US" sz="1500" kern="100" dirty="0" smtClean="0">
                          <a:effectLst/>
                        </a:rPr>
                        <a:t>:</a:t>
                      </a:r>
                      <a:r>
                        <a:rPr lang="en-US" altLang="ja-JP" sz="1500" kern="100" dirty="0" smtClean="0">
                          <a:effectLst/>
                        </a:rPr>
                        <a:t>00</a:t>
                      </a:r>
                      <a:r>
                        <a:rPr lang="ja-JP" sz="1500" kern="100" dirty="0" smtClean="0">
                          <a:effectLst/>
                        </a:rPr>
                        <a:t>～</a:t>
                      </a:r>
                      <a:r>
                        <a:rPr lang="en-US" sz="1500" kern="100" dirty="0" smtClean="0">
                          <a:effectLst/>
                        </a:rPr>
                        <a:t>1</a:t>
                      </a:r>
                      <a:r>
                        <a:rPr lang="en-US" altLang="ja-JP" sz="1500" kern="100" dirty="0" smtClean="0">
                          <a:effectLst/>
                        </a:rPr>
                        <a:t>4</a:t>
                      </a:r>
                      <a:r>
                        <a:rPr lang="en-US" sz="1500" kern="100" dirty="0" smtClean="0">
                          <a:effectLst/>
                        </a:rPr>
                        <a:t>:</a:t>
                      </a:r>
                      <a:r>
                        <a:rPr lang="en-US" altLang="ja-JP" sz="1500" kern="100" dirty="0" smtClean="0">
                          <a:effectLst/>
                        </a:rPr>
                        <a:t>20</a:t>
                      </a:r>
                      <a:endParaRPr lang="ja-JP" sz="1500" kern="100" dirty="0">
                        <a:effectLst/>
                        <a:latin typeface="Century"/>
                        <a:ea typeface="ＭＳ 明朝"/>
                        <a:cs typeface="Times New Roman"/>
                      </a:endParaRPr>
                    </a:p>
                  </a:txBody>
                  <a:tcPr marL="98103" marR="98103" marT="0" marB="0"/>
                </a:tc>
                <a:tc>
                  <a:txBody>
                    <a:bodyPr/>
                    <a:lstStyle/>
                    <a:p>
                      <a:pPr algn="just">
                        <a:spcAft>
                          <a:spcPts val="0"/>
                        </a:spcAft>
                      </a:pPr>
                      <a:r>
                        <a:rPr lang="ja-JP" sz="1500" kern="100">
                          <a:effectLst/>
                        </a:rPr>
                        <a:t>体験編【震災訓練】</a:t>
                      </a:r>
                      <a:endParaRPr lang="ja-JP" sz="1500" kern="100">
                        <a:effectLst/>
                        <a:latin typeface="Century"/>
                        <a:ea typeface="ＭＳ 明朝"/>
                        <a:cs typeface="Times New Roman"/>
                      </a:endParaRPr>
                    </a:p>
                  </a:txBody>
                  <a:tcPr marL="98103" marR="98103" marT="0" marB="0"/>
                </a:tc>
              </a:tr>
              <a:tr h="228906">
                <a:tc>
                  <a:txBody>
                    <a:bodyPr/>
                    <a:lstStyle/>
                    <a:p>
                      <a:pPr algn="just">
                        <a:spcAft>
                          <a:spcPts val="0"/>
                        </a:spcAft>
                      </a:pPr>
                      <a:r>
                        <a:rPr lang="en-US" sz="1500" kern="100" dirty="0" smtClean="0">
                          <a:effectLst/>
                        </a:rPr>
                        <a:t>1</a:t>
                      </a:r>
                      <a:r>
                        <a:rPr lang="en-US" altLang="ja-JP" sz="1500" kern="100" dirty="0" smtClean="0">
                          <a:effectLst/>
                        </a:rPr>
                        <a:t>4</a:t>
                      </a:r>
                      <a:r>
                        <a:rPr lang="en-US" sz="1500" kern="100" dirty="0" smtClean="0">
                          <a:effectLst/>
                        </a:rPr>
                        <a:t>:</a:t>
                      </a:r>
                      <a:r>
                        <a:rPr lang="en-US" altLang="ja-JP" sz="1500" kern="100" dirty="0" smtClean="0">
                          <a:effectLst/>
                        </a:rPr>
                        <a:t>2</a:t>
                      </a:r>
                      <a:r>
                        <a:rPr lang="en-US" sz="1500" kern="100" dirty="0" smtClean="0">
                          <a:effectLst/>
                        </a:rPr>
                        <a:t>0</a:t>
                      </a:r>
                      <a:r>
                        <a:rPr lang="ja-JP" sz="1500" kern="100" dirty="0">
                          <a:effectLst/>
                        </a:rPr>
                        <a:t>～</a:t>
                      </a:r>
                      <a:r>
                        <a:rPr lang="en-US" sz="1500" kern="100" dirty="0" smtClean="0">
                          <a:effectLst/>
                        </a:rPr>
                        <a:t>1</a:t>
                      </a:r>
                      <a:r>
                        <a:rPr lang="en-US" altLang="ja-JP" sz="1500" kern="100" dirty="0" smtClean="0">
                          <a:effectLst/>
                        </a:rPr>
                        <a:t>4</a:t>
                      </a:r>
                      <a:r>
                        <a:rPr lang="ja-JP" altLang="en-US" sz="1500" kern="100" dirty="0" smtClean="0">
                          <a:effectLst/>
                        </a:rPr>
                        <a:t>：</a:t>
                      </a:r>
                      <a:r>
                        <a:rPr lang="en-US" altLang="ja-JP" sz="1500" kern="100" dirty="0" smtClean="0">
                          <a:effectLst/>
                        </a:rPr>
                        <a:t>30</a:t>
                      </a:r>
                      <a:endParaRPr lang="ja-JP" sz="1500" kern="100" dirty="0">
                        <a:effectLst/>
                        <a:latin typeface="Century"/>
                        <a:ea typeface="ＭＳ 明朝"/>
                        <a:cs typeface="Times New Roman"/>
                      </a:endParaRPr>
                    </a:p>
                  </a:txBody>
                  <a:tcPr marL="98103" marR="98103" marT="0" marB="0"/>
                </a:tc>
                <a:tc>
                  <a:txBody>
                    <a:bodyPr/>
                    <a:lstStyle/>
                    <a:p>
                      <a:pPr algn="just">
                        <a:spcAft>
                          <a:spcPts val="0"/>
                        </a:spcAft>
                      </a:pPr>
                      <a:r>
                        <a:rPr lang="ja-JP" sz="1500" kern="100">
                          <a:effectLst/>
                        </a:rPr>
                        <a:t>休憩</a:t>
                      </a:r>
                      <a:endParaRPr lang="ja-JP" sz="1500" kern="100">
                        <a:effectLst/>
                        <a:latin typeface="Century"/>
                        <a:ea typeface="ＭＳ 明朝"/>
                        <a:cs typeface="Times New Roman"/>
                      </a:endParaRPr>
                    </a:p>
                  </a:txBody>
                  <a:tcPr marL="98103" marR="98103" marT="0" marB="0"/>
                </a:tc>
              </a:tr>
              <a:tr h="228906">
                <a:tc>
                  <a:txBody>
                    <a:bodyPr/>
                    <a:lstStyle/>
                    <a:p>
                      <a:pPr algn="just">
                        <a:spcAft>
                          <a:spcPts val="0"/>
                        </a:spcAft>
                      </a:pPr>
                      <a:r>
                        <a:rPr lang="en-US" sz="1500" kern="100" dirty="0" smtClean="0">
                          <a:effectLst/>
                        </a:rPr>
                        <a:t>1</a:t>
                      </a:r>
                      <a:r>
                        <a:rPr lang="en-US" altLang="ja-JP" sz="1500" kern="100" dirty="0" smtClean="0">
                          <a:effectLst/>
                        </a:rPr>
                        <a:t>4</a:t>
                      </a:r>
                      <a:r>
                        <a:rPr lang="ja-JP" altLang="en-US" sz="1500" kern="100" dirty="0" smtClean="0">
                          <a:effectLst/>
                        </a:rPr>
                        <a:t>：</a:t>
                      </a:r>
                      <a:r>
                        <a:rPr lang="en-US" altLang="ja-JP" sz="1500" kern="100" dirty="0" smtClean="0">
                          <a:effectLst/>
                        </a:rPr>
                        <a:t>30</a:t>
                      </a:r>
                      <a:r>
                        <a:rPr lang="ja-JP" sz="1500" kern="100" dirty="0" smtClean="0">
                          <a:effectLst/>
                        </a:rPr>
                        <a:t>～</a:t>
                      </a:r>
                      <a:r>
                        <a:rPr lang="en-US" sz="1500" kern="100" dirty="0" smtClean="0">
                          <a:effectLst/>
                        </a:rPr>
                        <a:t>1</a:t>
                      </a:r>
                      <a:r>
                        <a:rPr lang="en-US" altLang="ja-JP" sz="1500" kern="100" dirty="0" smtClean="0">
                          <a:effectLst/>
                        </a:rPr>
                        <a:t>5:00</a:t>
                      </a:r>
                      <a:endParaRPr lang="ja-JP" sz="1500" kern="100" dirty="0">
                        <a:effectLst/>
                        <a:latin typeface="Century"/>
                        <a:ea typeface="ＭＳ 明朝"/>
                        <a:cs typeface="Times New Roman"/>
                      </a:endParaRPr>
                    </a:p>
                  </a:txBody>
                  <a:tcPr marL="98103" marR="98103" marT="0" marB="0"/>
                </a:tc>
                <a:tc>
                  <a:txBody>
                    <a:bodyPr/>
                    <a:lstStyle/>
                    <a:p>
                      <a:pPr algn="just">
                        <a:spcAft>
                          <a:spcPts val="0"/>
                        </a:spcAft>
                      </a:pPr>
                      <a:r>
                        <a:rPr lang="ja-JP" sz="1500" kern="100">
                          <a:effectLst/>
                        </a:rPr>
                        <a:t>講評</a:t>
                      </a:r>
                      <a:endParaRPr lang="ja-JP" sz="1500" kern="100">
                        <a:effectLst/>
                        <a:latin typeface="Century"/>
                        <a:ea typeface="ＭＳ 明朝"/>
                        <a:cs typeface="Times New Roman"/>
                      </a:endParaRPr>
                    </a:p>
                  </a:txBody>
                  <a:tcPr marL="98103" marR="98103" marT="0" marB="0"/>
                </a:tc>
              </a:tr>
              <a:tr h="282502">
                <a:tc>
                  <a:txBody>
                    <a:bodyPr/>
                    <a:lstStyle/>
                    <a:p>
                      <a:pPr algn="just">
                        <a:spcAft>
                          <a:spcPts val="0"/>
                        </a:spcAft>
                      </a:pPr>
                      <a:r>
                        <a:rPr lang="en-US" altLang="ja-JP" sz="1500" kern="100" dirty="0" smtClean="0">
                          <a:effectLst/>
                          <a:latin typeface="+mn-lt"/>
                          <a:ea typeface="+mn-ea"/>
                          <a:cs typeface="+mn-cs"/>
                        </a:rPr>
                        <a:t>15</a:t>
                      </a:r>
                      <a:r>
                        <a:rPr lang="ja-JP" altLang="en-US" sz="1500" kern="100" dirty="0" smtClean="0">
                          <a:effectLst/>
                          <a:latin typeface="+mn-lt"/>
                          <a:ea typeface="+mn-ea"/>
                          <a:cs typeface="+mn-cs"/>
                        </a:rPr>
                        <a:t>：</a:t>
                      </a:r>
                      <a:r>
                        <a:rPr lang="en-US" altLang="ja-JP" sz="1500" kern="100" dirty="0" smtClean="0">
                          <a:effectLst/>
                          <a:latin typeface="+mn-lt"/>
                          <a:ea typeface="+mn-ea"/>
                          <a:cs typeface="+mn-cs"/>
                        </a:rPr>
                        <a:t>00</a:t>
                      </a:r>
                      <a:endParaRPr lang="ja-JP" sz="1500" kern="100" dirty="0">
                        <a:effectLst/>
                        <a:latin typeface="Century"/>
                        <a:ea typeface="ＭＳ 明朝"/>
                        <a:cs typeface="Times New Roman"/>
                      </a:endParaRPr>
                    </a:p>
                  </a:txBody>
                  <a:tcPr marL="98103" marR="98103" marT="0" marB="0"/>
                </a:tc>
                <a:tc>
                  <a:txBody>
                    <a:bodyPr/>
                    <a:lstStyle/>
                    <a:p>
                      <a:pPr algn="just">
                        <a:spcAft>
                          <a:spcPts val="0"/>
                        </a:spcAft>
                      </a:pPr>
                      <a:r>
                        <a:rPr lang="ja-JP" sz="1500" kern="100" dirty="0">
                          <a:effectLst/>
                        </a:rPr>
                        <a:t>終了</a:t>
                      </a:r>
                      <a:endParaRPr lang="ja-JP" sz="1500" kern="100" dirty="0">
                        <a:effectLst/>
                        <a:latin typeface="Century"/>
                        <a:ea typeface="ＭＳ 明朝"/>
                        <a:cs typeface="Times New Roman"/>
                      </a:endParaRPr>
                    </a:p>
                  </a:txBody>
                  <a:tcPr marL="98103" marR="98103" marT="0" marB="0"/>
                </a:tc>
              </a:tr>
            </a:tbl>
          </a:graphicData>
        </a:graphic>
      </p:graphicFrame>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タイトル 1"/>
          <p:cNvSpPr txBox="1">
            <a:spLocks/>
          </p:cNvSpPr>
          <p:nvPr/>
        </p:nvSpPr>
        <p:spPr>
          <a:xfrm>
            <a:off x="261258" y="246743"/>
            <a:ext cx="7543800" cy="444954"/>
          </a:xfrm>
          <a:prstGeom prst="rect">
            <a:avLst/>
          </a:prstGeom>
        </p:spPr>
        <p:txBody>
          <a:bodyPr>
            <a:noAutofit/>
          </a:bodyPr>
          <a:lstStyle>
            <a:lvl1pPr algn="l" defTabSz="914400" rtl="0" eaLnBrk="1" latinLnBrk="0" hangingPunct="1">
              <a:spcBef>
                <a:spcPct val="0"/>
              </a:spcBef>
              <a:buNone/>
              <a:defRPr kumimoji="1" sz="3600" kern="1200" cap="all" spc="-60" baseline="0">
                <a:solidFill>
                  <a:schemeClr val="tx2"/>
                </a:solidFill>
                <a:latin typeface="+mj-lt"/>
                <a:ea typeface="+mj-ea"/>
                <a:cs typeface="+mj-cs"/>
              </a:defRPr>
            </a:lvl1pPr>
          </a:lstStyle>
          <a:p>
            <a:pPr algn="ctr"/>
            <a:r>
              <a:rPr lang="en-US" altLang="ja-JP" sz="9600" dirty="0" smtClean="0"/>
              <a:t>13:50</a:t>
            </a:r>
            <a:endParaRPr lang="en-US" altLang="ja-JP" sz="9600" dirty="0"/>
          </a:p>
        </p:txBody>
      </p:sp>
      <p:pic>
        <p:nvPicPr>
          <p:cNvPr id="4" name="Picture 2" descr="saveMLAK-400x312.png"/>
          <p:cNvPicPr>
            <a:picLocks noChangeAspect="1" noChangeArrowheads="1"/>
          </p:cNvPicPr>
          <p:nvPr/>
        </p:nvPicPr>
        <p:blipFill>
          <a:blip r:embed="rId3" cstate="print"/>
          <a:srcRect/>
          <a:stretch>
            <a:fillRect/>
          </a:stretch>
        </p:blipFill>
        <p:spPr bwMode="auto">
          <a:xfrm>
            <a:off x="8008791" y="0"/>
            <a:ext cx="1135209" cy="885463"/>
          </a:xfrm>
          <a:prstGeom prst="rect">
            <a:avLst/>
          </a:prstGeom>
          <a:noFill/>
        </p:spPr>
      </p:pic>
      <p:sp>
        <p:nvSpPr>
          <p:cNvPr id="7" name="テキスト ボックス 6"/>
          <p:cNvSpPr txBox="1"/>
          <p:nvPr/>
        </p:nvSpPr>
        <p:spPr>
          <a:xfrm>
            <a:off x="251520" y="260648"/>
            <a:ext cx="1008112" cy="461665"/>
          </a:xfrm>
          <a:prstGeom prst="rect">
            <a:avLst/>
          </a:prstGeom>
          <a:noFill/>
          <a:ln w="28575">
            <a:solidFill>
              <a:schemeClr val="tx1"/>
            </a:solidFill>
          </a:ln>
        </p:spPr>
        <p:txBody>
          <a:bodyPr wrap="square" rtlCol="0">
            <a:spAutoFit/>
          </a:bodyPr>
          <a:lstStyle/>
          <a:p>
            <a:pPr algn="ctr"/>
            <a:r>
              <a:rPr kumimoji="1" lang="ja-JP" altLang="en-US" sz="2400" b="1" dirty="0" smtClean="0"/>
              <a:t>訓練</a:t>
            </a:r>
            <a:endParaRPr kumimoji="1" lang="ja-JP" altLang="en-US" sz="2400" b="1" dirty="0"/>
          </a:p>
        </p:txBody>
      </p:sp>
      <p:sp>
        <p:nvSpPr>
          <p:cNvPr id="8" name="正方形/長方形 7"/>
          <p:cNvSpPr/>
          <p:nvPr/>
        </p:nvSpPr>
        <p:spPr>
          <a:xfrm>
            <a:off x="173620" y="1892055"/>
            <a:ext cx="8681013" cy="3970318"/>
          </a:xfrm>
          <a:prstGeom prst="rect">
            <a:avLst/>
          </a:prstGeom>
        </p:spPr>
        <p:txBody>
          <a:bodyPr wrap="square" anchor="t" anchorCtr="1">
            <a:spAutoFit/>
          </a:bodyPr>
          <a:lstStyle/>
          <a:p>
            <a:pPr algn="l"/>
            <a:r>
              <a:rPr lang="ja-JP" altLang="en-US" sz="3600" dirty="0" smtClean="0"/>
              <a:t>こちらは防災本部です。まだ余震が続いています。</a:t>
            </a:r>
            <a:endParaRPr lang="en-US" altLang="ja-JP" sz="3600" dirty="0" smtClean="0"/>
          </a:p>
          <a:p>
            <a:pPr algn="l"/>
            <a:r>
              <a:rPr lang="ja-JP" altLang="en-US" sz="3600" dirty="0" smtClean="0"/>
              <a:t>また、市内の一部地域で火災が発生しています。</a:t>
            </a:r>
            <a:endParaRPr lang="en-US" altLang="ja-JP" sz="3600" dirty="0" smtClean="0"/>
          </a:p>
          <a:p>
            <a:pPr algn="l"/>
            <a:r>
              <a:rPr lang="ja-JP" altLang="en-US" sz="3600" dirty="0" smtClean="0"/>
              <a:t>交通機関は全面的に停止している模様です。</a:t>
            </a:r>
            <a:endParaRPr lang="en-US" altLang="ja-JP" sz="3600" dirty="0" smtClean="0"/>
          </a:p>
          <a:p>
            <a:pPr algn="l"/>
            <a:r>
              <a:rPr lang="ja-JP" altLang="en-US" sz="3600" dirty="0" smtClean="0"/>
              <a:t>なお、この地震による津波の恐れはありません。</a:t>
            </a:r>
            <a:endParaRPr lang="ja-JP" altLang="en-US" sz="3600" dirty="0"/>
          </a:p>
        </p:txBody>
      </p:sp>
      <p:sp>
        <p:nvSpPr>
          <p:cNvPr id="10" name="正方形/長方形 9"/>
          <p:cNvSpPr/>
          <p:nvPr/>
        </p:nvSpPr>
        <p:spPr>
          <a:xfrm>
            <a:off x="0" y="6488668"/>
            <a:ext cx="2146357" cy="369332"/>
          </a:xfrm>
          <a:prstGeom prst="rect">
            <a:avLst/>
          </a:prstGeom>
        </p:spPr>
        <p:txBody>
          <a:bodyPr wrap="none">
            <a:spAutoFit/>
          </a:bodyPr>
          <a:lstStyle/>
          <a:p>
            <a:r>
              <a:rPr lang="en-US" altLang="ja-JP" dirty="0" smtClean="0">
                <a:hlinkClick r:id="rId4"/>
              </a:rPr>
              <a:t>http://savemlak.jp/</a:t>
            </a:r>
            <a:endParaRPr lang="en-US" altLang="ja-JP" dirty="0" smtClean="0"/>
          </a:p>
        </p:txBody>
      </p:sp>
    </p:spTree>
    <p:extLst>
      <p:ext uri="{BB962C8B-B14F-4D97-AF65-F5344CB8AC3E}">
        <p14:creationId xmlns="" xmlns:p14="http://schemas.microsoft.com/office/powerpoint/2010/main" val="293882620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タイトル 1"/>
          <p:cNvSpPr txBox="1">
            <a:spLocks/>
          </p:cNvSpPr>
          <p:nvPr/>
        </p:nvSpPr>
        <p:spPr>
          <a:xfrm>
            <a:off x="261258" y="246743"/>
            <a:ext cx="7543800" cy="444954"/>
          </a:xfrm>
          <a:prstGeom prst="rect">
            <a:avLst/>
          </a:prstGeom>
        </p:spPr>
        <p:txBody>
          <a:bodyPr>
            <a:noAutofit/>
          </a:bodyPr>
          <a:lstStyle>
            <a:lvl1pPr algn="l" defTabSz="914400" rtl="0" eaLnBrk="1" latinLnBrk="0" hangingPunct="1">
              <a:spcBef>
                <a:spcPct val="0"/>
              </a:spcBef>
              <a:buNone/>
              <a:defRPr kumimoji="1" sz="3600" kern="1200" cap="all" spc="-60" baseline="0">
                <a:solidFill>
                  <a:schemeClr val="tx2"/>
                </a:solidFill>
                <a:latin typeface="+mj-lt"/>
                <a:ea typeface="+mj-ea"/>
                <a:cs typeface="+mj-cs"/>
              </a:defRPr>
            </a:lvl1pPr>
          </a:lstStyle>
          <a:p>
            <a:pPr algn="ctr"/>
            <a:r>
              <a:rPr lang="en-US" altLang="ja-JP" sz="9600" dirty="0" smtClean="0"/>
              <a:t>14:00</a:t>
            </a:r>
            <a:endParaRPr lang="en-US" altLang="ja-JP" sz="9600" dirty="0"/>
          </a:p>
        </p:txBody>
      </p:sp>
      <p:pic>
        <p:nvPicPr>
          <p:cNvPr id="4" name="Picture 2" descr="saveMLAK-400x312.png"/>
          <p:cNvPicPr>
            <a:picLocks noChangeAspect="1" noChangeArrowheads="1"/>
          </p:cNvPicPr>
          <p:nvPr/>
        </p:nvPicPr>
        <p:blipFill>
          <a:blip r:embed="rId3" cstate="print"/>
          <a:srcRect/>
          <a:stretch>
            <a:fillRect/>
          </a:stretch>
        </p:blipFill>
        <p:spPr bwMode="auto">
          <a:xfrm>
            <a:off x="8008791" y="0"/>
            <a:ext cx="1135209" cy="885463"/>
          </a:xfrm>
          <a:prstGeom prst="rect">
            <a:avLst/>
          </a:prstGeom>
          <a:noFill/>
        </p:spPr>
      </p:pic>
      <p:sp>
        <p:nvSpPr>
          <p:cNvPr id="7" name="テキスト ボックス 6"/>
          <p:cNvSpPr txBox="1"/>
          <p:nvPr/>
        </p:nvSpPr>
        <p:spPr>
          <a:xfrm>
            <a:off x="251520" y="260648"/>
            <a:ext cx="1008112" cy="461665"/>
          </a:xfrm>
          <a:prstGeom prst="rect">
            <a:avLst/>
          </a:prstGeom>
          <a:noFill/>
          <a:ln w="28575">
            <a:solidFill>
              <a:schemeClr val="tx1"/>
            </a:solidFill>
          </a:ln>
        </p:spPr>
        <p:txBody>
          <a:bodyPr wrap="square" rtlCol="0">
            <a:spAutoFit/>
          </a:bodyPr>
          <a:lstStyle/>
          <a:p>
            <a:pPr algn="ctr"/>
            <a:r>
              <a:rPr kumimoji="1" lang="ja-JP" altLang="en-US" sz="2400" b="1" dirty="0" smtClean="0"/>
              <a:t>訓練</a:t>
            </a:r>
            <a:endParaRPr kumimoji="1" lang="ja-JP" altLang="en-US" sz="2400" b="1" dirty="0"/>
          </a:p>
        </p:txBody>
      </p:sp>
      <p:sp>
        <p:nvSpPr>
          <p:cNvPr id="8" name="正方形/長方形 7"/>
          <p:cNvSpPr/>
          <p:nvPr/>
        </p:nvSpPr>
        <p:spPr>
          <a:xfrm>
            <a:off x="173620" y="1892055"/>
            <a:ext cx="8681013" cy="3477875"/>
          </a:xfrm>
          <a:prstGeom prst="rect">
            <a:avLst/>
          </a:prstGeom>
        </p:spPr>
        <p:txBody>
          <a:bodyPr wrap="square" anchor="t" anchorCtr="1">
            <a:spAutoFit/>
          </a:bodyPr>
          <a:lstStyle/>
          <a:p>
            <a:pPr algn="l"/>
            <a:r>
              <a:rPr lang="ja-JP" altLang="en-US" sz="2000" dirty="0" smtClean="0"/>
              <a:t>こちらは防災本部です。気象庁の発表によると、引き続き大きな余震が発生する可能性があるとのことです。建物の中には絶対に入らないでください。</a:t>
            </a:r>
            <a:endParaRPr lang="en-US" altLang="ja-JP" sz="2000" dirty="0" smtClean="0"/>
          </a:p>
          <a:p>
            <a:pPr algn="l"/>
            <a:endParaRPr lang="ja-JP" altLang="en-US" sz="2000" dirty="0" smtClean="0"/>
          </a:p>
          <a:p>
            <a:pPr algn="l"/>
            <a:r>
              <a:rPr lang="ja-JP" altLang="en-US" sz="2000" dirty="0" smtClean="0"/>
              <a:t>こちらは防災本部です。現在までの情報を総合すると、帰宅には相当な困難が予測されます。また、土砂災害の恐れがありますので、これから収容避難所である山手小学校に避難します。山手小学校は耐震設計が十分になされており、土砂災害の心配もなく安全です。慌てずに担任の指示に従い、中央高校に移動してください。</a:t>
            </a:r>
            <a:endParaRPr lang="en-US" altLang="ja-JP" sz="2000" dirty="0" smtClean="0"/>
          </a:p>
          <a:p>
            <a:pPr algn="l"/>
            <a:endParaRPr lang="ja-JP" altLang="en-US" sz="2000" dirty="0" smtClean="0"/>
          </a:p>
          <a:p>
            <a:pPr algn="l"/>
            <a:r>
              <a:rPr lang="ja-JP" altLang="en-US" sz="2000" dirty="0" smtClean="0"/>
              <a:t>こちらは防災本部です。いま伝えましたよう</a:t>
            </a:r>
            <a:r>
              <a:rPr lang="ja-JP" altLang="en-US" sz="2000" smtClean="0"/>
              <a:t>に</a:t>
            </a:r>
            <a:r>
              <a:rPr lang="ja-JP" altLang="en-US" sz="2000" smtClean="0"/>
              <a:t>、</a:t>
            </a:r>
            <a:r>
              <a:rPr lang="ja-JP" altLang="en-US" sz="2000" smtClean="0"/>
              <a:t>無理に</a:t>
            </a:r>
            <a:r>
              <a:rPr lang="ja-JP" altLang="en-US" sz="2000" smtClean="0"/>
              <a:t>帰宅</a:t>
            </a:r>
            <a:r>
              <a:rPr lang="ja-JP" altLang="en-US" sz="2000" dirty="0" smtClean="0"/>
              <a:t>せずに担任の指示に従い、山手小学校に避難してください。</a:t>
            </a:r>
            <a:endParaRPr lang="ja-JP" altLang="en-US" sz="2000" dirty="0"/>
          </a:p>
        </p:txBody>
      </p:sp>
      <p:sp>
        <p:nvSpPr>
          <p:cNvPr id="10" name="正方形/長方形 9"/>
          <p:cNvSpPr/>
          <p:nvPr/>
        </p:nvSpPr>
        <p:spPr>
          <a:xfrm>
            <a:off x="0" y="6488668"/>
            <a:ext cx="2146357" cy="369332"/>
          </a:xfrm>
          <a:prstGeom prst="rect">
            <a:avLst/>
          </a:prstGeom>
        </p:spPr>
        <p:txBody>
          <a:bodyPr wrap="none">
            <a:spAutoFit/>
          </a:bodyPr>
          <a:lstStyle/>
          <a:p>
            <a:r>
              <a:rPr lang="en-US" altLang="ja-JP" dirty="0" smtClean="0">
                <a:hlinkClick r:id="rId4"/>
              </a:rPr>
              <a:t>http://savemlak.jp/</a:t>
            </a:r>
            <a:endParaRPr lang="en-US" altLang="ja-JP" dirty="0" smtClean="0"/>
          </a:p>
        </p:txBody>
      </p:sp>
    </p:spTree>
    <p:extLst>
      <p:ext uri="{BB962C8B-B14F-4D97-AF65-F5344CB8AC3E}">
        <p14:creationId xmlns="" xmlns:p14="http://schemas.microsoft.com/office/powerpoint/2010/main" val="2938826208"/>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タイトル 1"/>
          <p:cNvSpPr txBox="1">
            <a:spLocks/>
          </p:cNvSpPr>
          <p:nvPr/>
        </p:nvSpPr>
        <p:spPr>
          <a:xfrm>
            <a:off x="261258" y="246743"/>
            <a:ext cx="7543800" cy="444954"/>
          </a:xfrm>
          <a:prstGeom prst="rect">
            <a:avLst/>
          </a:prstGeom>
        </p:spPr>
        <p:txBody>
          <a:bodyPr>
            <a:noAutofit/>
          </a:bodyPr>
          <a:lstStyle>
            <a:lvl1pPr algn="l" defTabSz="914400" rtl="0" eaLnBrk="1" latinLnBrk="0" hangingPunct="1">
              <a:spcBef>
                <a:spcPct val="0"/>
              </a:spcBef>
              <a:buNone/>
              <a:defRPr kumimoji="1" sz="3600" kern="1200" cap="all" spc="-60" baseline="0">
                <a:solidFill>
                  <a:schemeClr val="tx2"/>
                </a:solidFill>
                <a:latin typeface="+mj-lt"/>
                <a:ea typeface="+mj-ea"/>
                <a:cs typeface="+mj-cs"/>
              </a:defRPr>
            </a:lvl1pPr>
          </a:lstStyle>
          <a:p>
            <a:pPr algn="ctr"/>
            <a:r>
              <a:rPr lang="en-US" altLang="ja-JP" sz="9600" dirty="0" smtClean="0"/>
              <a:t>14:10</a:t>
            </a:r>
            <a:endParaRPr lang="en-US" altLang="ja-JP" sz="9600" dirty="0"/>
          </a:p>
        </p:txBody>
      </p:sp>
      <p:pic>
        <p:nvPicPr>
          <p:cNvPr id="4" name="Picture 2" descr="saveMLAK-400x312.png"/>
          <p:cNvPicPr>
            <a:picLocks noChangeAspect="1" noChangeArrowheads="1"/>
          </p:cNvPicPr>
          <p:nvPr/>
        </p:nvPicPr>
        <p:blipFill>
          <a:blip r:embed="rId3" cstate="print"/>
          <a:srcRect/>
          <a:stretch>
            <a:fillRect/>
          </a:stretch>
        </p:blipFill>
        <p:spPr bwMode="auto">
          <a:xfrm>
            <a:off x="8008791" y="0"/>
            <a:ext cx="1135209" cy="885463"/>
          </a:xfrm>
          <a:prstGeom prst="rect">
            <a:avLst/>
          </a:prstGeom>
          <a:noFill/>
        </p:spPr>
      </p:pic>
      <p:sp>
        <p:nvSpPr>
          <p:cNvPr id="7" name="テキスト ボックス 6"/>
          <p:cNvSpPr txBox="1"/>
          <p:nvPr/>
        </p:nvSpPr>
        <p:spPr>
          <a:xfrm>
            <a:off x="251520" y="260648"/>
            <a:ext cx="1008112" cy="461665"/>
          </a:xfrm>
          <a:prstGeom prst="rect">
            <a:avLst/>
          </a:prstGeom>
          <a:noFill/>
          <a:ln w="28575">
            <a:solidFill>
              <a:schemeClr val="tx1"/>
            </a:solidFill>
          </a:ln>
        </p:spPr>
        <p:txBody>
          <a:bodyPr wrap="square" rtlCol="0">
            <a:spAutoFit/>
          </a:bodyPr>
          <a:lstStyle/>
          <a:p>
            <a:pPr algn="ctr"/>
            <a:r>
              <a:rPr kumimoji="1" lang="ja-JP" altLang="en-US" sz="2400" b="1" dirty="0" smtClean="0"/>
              <a:t>訓練</a:t>
            </a:r>
            <a:endParaRPr kumimoji="1" lang="ja-JP" altLang="en-US" sz="2400" b="1" dirty="0"/>
          </a:p>
        </p:txBody>
      </p:sp>
      <p:sp>
        <p:nvSpPr>
          <p:cNvPr id="8" name="正方形/長方形 7"/>
          <p:cNvSpPr/>
          <p:nvPr/>
        </p:nvSpPr>
        <p:spPr>
          <a:xfrm>
            <a:off x="173620" y="1892055"/>
            <a:ext cx="8681013" cy="2862322"/>
          </a:xfrm>
          <a:prstGeom prst="rect">
            <a:avLst/>
          </a:prstGeom>
        </p:spPr>
        <p:txBody>
          <a:bodyPr wrap="square" anchor="t" anchorCtr="1">
            <a:spAutoFit/>
          </a:bodyPr>
          <a:lstStyle/>
          <a:p>
            <a:pPr algn="l"/>
            <a:r>
              <a:rPr lang="ja-JP" altLang="en-US" sz="3600" dirty="0" smtClean="0"/>
              <a:t>こちらは防災本部です。</a:t>
            </a:r>
            <a:endParaRPr lang="en-US" altLang="ja-JP" sz="3600" dirty="0" smtClean="0"/>
          </a:p>
          <a:p>
            <a:pPr algn="l"/>
            <a:endParaRPr lang="en-US" altLang="ja-JP" sz="3600" dirty="0" smtClean="0"/>
          </a:p>
          <a:p>
            <a:pPr algn="l"/>
            <a:r>
              <a:rPr lang="ja-JP" altLang="en-US" sz="3600" dirty="0" smtClean="0"/>
              <a:t>山手小学校に避難したら、各施設の責任者は、現在、判明している状況を防災センターに報告してください。</a:t>
            </a:r>
            <a:endParaRPr lang="ja-JP" altLang="en-US" sz="3600" dirty="0"/>
          </a:p>
        </p:txBody>
      </p:sp>
      <p:sp>
        <p:nvSpPr>
          <p:cNvPr id="10" name="正方形/長方形 9"/>
          <p:cNvSpPr/>
          <p:nvPr/>
        </p:nvSpPr>
        <p:spPr>
          <a:xfrm>
            <a:off x="0" y="6488668"/>
            <a:ext cx="2146357" cy="369332"/>
          </a:xfrm>
          <a:prstGeom prst="rect">
            <a:avLst/>
          </a:prstGeom>
        </p:spPr>
        <p:txBody>
          <a:bodyPr wrap="none">
            <a:spAutoFit/>
          </a:bodyPr>
          <a:lstStyle/>
          <a:p>
            <a:r>
              <a:rPr lang="en-US" altLang="ja-JP" dirty="0" smtClean="0">
                <a:hlinkClick r:id="rId4"/>
              </a:rPr>
              <a:t>http://savemlak.jp/</a:t>
            </a:r>
            <a:endParaRPr lang="en-US" altLang="ja-JP" dirty="0" smtClean="0"/>
          </a:p>
        </p:txBody>
      </p:sp>
    </p:spTree>
    <p:extLst>
      <p:ext uri="{BB962C8B-B14F-4D97-AF65-F5344CB8AC3E}">
        <p14:creationId xmlns="" xmlns:p14="http://schemas.microsoft.com/office/powerpoint/2010/main" val="2938826208"/>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txBox="1">
            <a:spLocks noChangeArrowheads="1"/>
          </p:cNvSpPr>
          <p:nvPr/>
        </p:nvSpPr>
        <p:spPr bwMode="auto">
          <a:xfrm>
            <a:off x="212458" y="2132856"/>
            <a:ext cx="8564562" cy="2503487"/>
          </a:xfrm>
          <a:prstGeom prst="rect">
            <a:avLst/>
          </a:prstGeom>
          <a:noFill/>
          <a:ln w="9525">
            <a:noFill/>
            <a:miter lim="800000"/>
            <a:headEnd/>
            <a:tailEnd/>
          </a:ln>
        </p:spPr>
        <p:txBody>
          <a:bodyPr anchor="ctr"/>
          <a:lstStyle/>
          <a:p>
            <a:pPr algn="ctr">
              <a:defRPr/>
            </a:pPr>
            <a:r>
              <a:rPr lang="ja-JP" altLang="en-US" sz="8800" b="1" kern="0" dirty="0" smtClean="0">
                <a:solidFill>
                  <a:schemeClr val="accent4">
                    <a:lumMod val="10000"/>
                  </a:schemeClr>
                </a:solidFill>
                <a:latin typeface="+mj-lt"/>
                <a:ea typeface="+mj-ea"/>
                <a:cs typeface="+mj-cs"/>
              </a:rPr>
              <a:t>休憩</a:t>
            </a:r>
            <a:endParaRPr lang="ja-JP" altLang="en-US" sz="8800" b="1" kern="0" dirty="0">
              <a:solidFill>
                <a:schemeClr val="accent4">
                  <a:lumMod val="10000"/>
                </a:schemeClr>
              </a:solidFill>
              <a:latin typeface="+mj-lt"/>
              <a:ea typeface="+mj-ea"/>
              <a:cs typeface="+mj-cs"/>
            </a:endParaRPr>
          </a:p>
        </p:txBody>
      </p:sp>
      <p:pic>
        <p:nvPicPr>
          <p:cNvPr id="74754" name="Picture 2" descr="C:\Users\meshitsuka.L-BRAINS\AppData\Local\Microsoft\Windows\Temporary Internet Files\Content.IE5\6IU1S486\MM900189203[1].gif"/>
          <p:cNvPicPr>
            <a:picLocks noChangeAspect="1" noChangeArrowheads="1" noCrop="1"/>
          </p:cNvPicPr>
          <p:nvPr/>
        </p:nvPicPr>
        <p:blipFill>
          <a:blip r:embed="rId2" cstate="print">
            <a:extLst>
              <a:ext uri="{BEBA8EAE-BF5A-486C-A8C5-ECC9F3942E4B}">
                <a14:imgProps xmlns="" xmlns:a14="http://schemas.microsoft.com/office/drawing/2010/main">
                  <a14:imgLayer r:embed="rId3">
                    <a14:imgEffect>
                      <a14:saturation sat="0"/>
                    </a14:imgEffect>
                  </a14:imgLayer>
                </a14:imgProps>
              </a:ext>
              <a:ext uri="{28A0092B-C50C-407E-A947-70E740481C1C}">
                <a14:useLocalDpi xmlns="" xmlns:a14="http://schemas.microsoft.com/office/drawing/2010/main" val="0"/>
              </a:ext>
            </a:extLst>
          </a:blip>
          <a:srcRect/>
          <a:stretch>
            <a:fillRect/>
          </a:stretch>
        </p:blipFill>
        <p:spPr bwMode="auto">
          <a:xfrm>
            <a:off x="6394450" y="3688604"/>
            <a:ext cx="1849664" cy="2448085"/>
          </a:xfrm>
          <a:prstGeom prst="rect">
            <a:avLst/>
          </a:prstGeom>
          <a:noFill/>
          <a:extLst>
            <a:ext uri="{909E8E84-426E-40DD-AFC4-6F175D3DCCD1}">
              <a14:hiddenFill xmlns="" xmlns:a14="http://schemas.microsoft.com/office/drawing/2010/main">
                <a:solidFill>
                  <a:srgbClr val="FFFFFF"/>
                </a:solidFill>
              </a14:hiddenFill>
            </a:ext>
          </a:extLst>
        </p:spPr>
      </p:pic>
      <p:pic>
        <p:nvPicPr>
          <p:cNvPr id="4" name="Picture 2" descr="saveMLAK-400x312.png"/>
          <p:cNvPicPr>
            <a:picLocks noChangeAspect="1" noChangeArrowheads="1"/>
          </p:cNvPicPr>
          <p:nvPr/>
        </p:nvPicPr>
        <p:blipFill>
          <a:blip r:embed="rId4" cstate="print"/>
          <a:srcRect/>
          <a:stretch>
            <a:fillRect/>
          </a:stretch>
        </p:blipFill>
        <p:spPr bwMode="auto">
          <a:xfrm>
            <a:off x="8008791" y="0"/>
            <a:ext cx="1135209" cy="885463"/>
          </a:xfrm>
          <a:prstGeom prst="rect">
            <a:avLst/>
          </a:prstGeom>
          <a:noFill/>
        </p:spPr>
      </p:pic>
      <p:sp>
        <p:nvSpPr>
          <p:cNvPr id="5" name="正方形/長方形 4"/>
          <p:cNvSpPr/>
          <p:nvPr/>
        </p:nvSpPr>
        <p:spPr>
          <a:xfrm>
            <a:off x="0" y="6488668"/>
            <a:ext cx="2146357" cy="369332"/>
          </a:xfrm>
          <a:prstGeom prst="rect">
            <a:avLst/>
          </a:prstGeom>
        </p:spPr>
        <p:txBody>
          <a:bodyPr wrap="none">
            <a:spAutoFit/>
          </a:bodyPr>
          <a:lstStyle/>
          <a:p>
            <a:r>
              <a:rPr lang="en-US" altLang="ja-JP" dirty="0" smtClean="0">
                <a:hlinkClick r:id="rId5"/>
              </a:rPr>
              <a:t>http://savemlak.jp/</a:t>
            </a:r>
            <a:endParaRPr lang="en-US" altLang="ja-JP" dirty="0" smtClean="0"/>
          </a:p>
        </p:txBody>
      </p:sp>
    </p:spTree>
    <p:extLst>
      <p:ext uri="{BB962C8B-B14F-4D97-AF65-F5344CB8AC3E}">
        <p14:creationId xmlns="" xmlns:p14="http://schemas.microsoft.com/office/powerpoint/2010/main" val="1667962922"/>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txBox="1">
            <a:spLocks noChangeArrowheads="1"/>
          </p:cNvSpPr>
          <p:nvPr/>
        </p:nvSpPr>
        <p:spPr bwMode="auto">
          <a:xfrm>
            <a:off x="212458" y="2132856"/>
            <a:ext cx="8564562" cy="2503487"/>
          </a:xfrm>
          <a:prstGeom prst="rect">
            <a:avLst/>
          </a:prstGeom>
          <a:noFill/>
          <a:ln w="9525">
            <a:noFill/>
            <a:miter lim="800000"/>
            <a:headEnd/>
            <a:tailEnd/>
          </a:ln>
        </p:spPr>
        <p:txBody>
          <a:bodyPr anchor="ctr"/>
          <a:lstStyle/>
          <a:p>
            <a:pPr algn="ctr">
              <a:defRPr/>
            </a:pPr>
            <a:r>
              <a:rPr lang="ja-JP" altLang="en-US" sz="8800" b="1" kern="0" dirty="0" smtClean="0">
                <a:solidFill>
                  <a:schemeClr val="accent4">
                    <a:lumMod val="10000"/>
                  </a:schemeClr>
                </a:solidFill>
                <a:latin typeface="+mj-lt"/>
                <a:ea typeface="+mj-ea"/>
                <a:cs typeface="+mj-cs"/>
              </a:rPr>
              <a:t>振り返り</a:t>
            </a:r>
            <a:endParaRPr lang="ja-JP" altLang="en-US" sz="8800" b="1" kern="0" dirty="0">
              <a:solidFill>
                <a:schemeClr val="accent4">
                  <a:lumMod val="10000"/>
                </a:schemeClr>
              </a:solidFill>
              <a:latin typeface="+mj-lt"/>
              <a:ea typeface="+mj-ea"/>
              <a:cs typeface="+mj-cs"/>
            </a:endParaRPr>
          </a:p>
        </p:txBody>
      </p:sp>
      <p:pic>
        <p:nvPicPr>
          <p:cNvPr id="4" name="Picture 2" descr="saveMLAK-400x312.png"/>
          <p:cNvPicPr>
            <a:picLocks noChangeAspect="1" noChangeArrowheads="1"/>
          </p:cNvPicPr>
          <p:nvPr/>
        </p:nvPicPr>
        <p:blipFill>
          <a:blip r:embed="rId2" cstate="print"/>
          <a:srcRect/>
          <a:stretch>
            <a:fillRect/>
          </a:stretch>
        </p:blipFill>
        <p:spPr bwMode="auto">
          <a:xfrm>
            <a:off x="8008791" y="0"/>
            <a:ext cx="1135209" cy="885463"/>
          </a:xfrm>
          <a:prstGeom prst="rect">
            <a:avLst/>
          </a:prstGeom>
          <a:noFill/>
        </p:spPr>
      </p:pic>
      <p:sp>
        <p:nvSpPr>
          <p:cNvPr id="5" name="正方形/長方形 4"/>
          <p:cNvSpPr/>
          <p:nvPr/>
        </p:nvSpPr>
        <p:spPr>
          <a:xfrm>
            <a:off x="0" y="6488668"/>
            <a:ext cx="2146357" cy="369332"/>
          </a:xfrm>
          <a:prstGeom prst="rect">
            <a:avLst/>
          </a:prstGeom>
        </p:spPr>
        <p:txBody>
          <a:bodyPr wrap="none">
            <a:spAutoFit/>
          </a:bodyPr>
          <a:lstStyle/>
          <a:p>
            <a:r>
              <a:rPr lang="en-US" altLang="ja-JP" dirty="0" smtClean="0">
                <a:hlinkClick r:id="rId3"/>
              </a:rPr>
              <a:t>http://savemlak.jp/</a:t>
            </a:r>
            <a:endParaRPr lang="en-US" altLang="ja-JP" dirty="0" smtClean="0"/>
          </a:p>
        </p:txBody>
      </p:sp>
    </p:spTree>
    <p:extLst>
      <p:ext uri="{BB962C8B-B14F-4D97-AF65-F5344CB8AC3E}">
        <p14:creationId xmlns="" xmlns:p14="http://schemas.microsoft.com/office/powerpoint/2010/main" val="1667962922"/>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txBox="1">
            <a:spLocks noChangeArrowheads="1"/>
          </p:cNvSpPr>
          <p:nvPr/>
        </p:nvSpPr>
        <p:spPr bwMode="auto">
          <a:xfrm>
            <a:off x="212458" y="2132856"/>
            <a:ext cx="8564562" cy="2503487"/>
          </a:xfrm>
          <a:prstGeom prst="rect">
            <a:avLst/>
          </a:prstGeom>
          <a:noFill/>
          <a:ln w="9525">
            <a:noFill/>
            <a:miter lim="800000"/>
            <a:headEnd/>
            <a:tailEnd/>
          </a:ln>
        </p:spPr>
        <p:txBody>
          <a:bodyPr anchor="ctr"/>
          <a:lstStyle/>
          <a:p>
            <a:pPr algn="ctr">
              <a:defRPr/>
            </a:pPr>
            <a:r>
              <a:rPr lang="ja-JP" altLang="en-US" sz="8800" b="1" kern="0" dirty="0" smtClean="0">
                <a:solidFill>
                  <a:schemeClr val="accent4">
                    <a:lumMod val="10000"/>
                  </a:schemeClr>
                </a:solidFill>
                <a:latin typeface="+mj-lt"/>
                <a:ea typeface="+mj-ea"/>
                <a:cs typeface="+mj-cs"/>
              </a:rPr>
              <a:t>共有</a:t>
            </a:r>
            <a:endParaRPr lang="ja-JP" altLang="en-US" sz="8800" b="1" kern="0" dirty="0">
              <a:solidFill>
                <a:schemeClr val="accent4">
                  <a:lumMod val="10000"/>
                </a:schemeClr>
              </a:solidFill>
              <a:latin typeface="+mj-lt"/>
              <a:ea typeface="+mj-ea"/>
              <a:cs typeface="+mj-cs"/>
            </a:endParaRPr>
          </a:p>
        </p:txBody>
      </p:sp>
      <p:pic>
        <p:nvPicPr>
          <p:cNvPr id="4" name="Picture 2" descr="saveMLAK-400x312.png"/>
          <p:cNvPicPr>
            <a:picLocks noChangeAspect="1" noChangeArrowheads="1"/>
          </p:cNvPicPr>
          <p:nvPr/>
        </p:nvPicPr>
        <p:blipFill>
          <a:blip r:embed="rId2" cstate="print"/>
          <a:srcRect/>
          <a:stretch>
            <a:fillRect/>
          </a:stretch>
        </p:blipFill>
        <p:spPr bwMode="auto">
          <a:xfrm>
            <a:off x="8008791" y="0"/>
            <a:ext cx="1135209" cy="885463"/>
          </a:xfrm>
          <a:prstGeom prst="rect">
            <a:avLst/>
          </a:prstGeom>
          <a:noFill/>
        </p:spPr>
      </p:pic>
      <p:sp>
        <p:nvSpPr>
          <p:cNvPr id="5" name="正方形/長方形 4"/>
          <p:cNvSpPr/>
          <p:nvPr/>
        </p:nvSpPr>
        <p:spPr>
          <a:xfrm>
            <a:off x="0" y="6488668"/>
            <a:ext cx="2146357" cy="369332"/>
          </a:xfrm>
          <a:prstGeom prst="rect">
            <a:avLst/>
          </a:prstGeom>
        </p:spPr>
        <p:txBody>
          <a:bodyPr wrap="none">
            <a:spAutoFit/>
          </a:bodyPr>
          <a:lstStyle/>
          <a:p>
            <a:r>
              <a:rPr lang="en-US" altLang="ja-JP" dirty="0" smtClean="0">
                <a:hlinkClick r:id="rId3"/>
              </a:rPr>
              <a:t>http://savemlak.jp/</a:t>
            </a:r>
            <a:endParaRPr lang="en-US" altLang="ja-JP" dirty="0" smtClean="0"/>
          </a:p>
        </p:txBody>
      </p:sp>
    </p:spTree>
    <p:extLst>
      <p:ext uri="{BB962C8B-B14F-4D97-AF65-F5344CB8AC3E}">
        <p14:creationId xmlns="" xmlns:p14="http://schemas.microsoft.com/office/powerpoint/2010/main" val="1667962922"/>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スライド番号プレースホルダ 5"/>
          <p:cNvSpPr txBox="1">
            <a:spLocks noGrp="1"/>
          </p:cNvSpPr>
          <p:nvPr/>
        </p:nvSpPr>
        <p:spPr bwMode="auto">
          <a:xfrm>
            <a:off x="6877050" y="6381750"/>
            <a:ext cx="2133600" cy="4762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kumimoji="1" sz="3600">
                <a:solidFill>
                  <a:schemeClr val="bg1"/>
                </a:solidFill>
                <a:latin typeface="Arial" charset="0"/>
                <a:ea typeface="ＭＳ Ｐゴシック" charset="-128"/>
              </a:defRPr>
            </a:lvl1pPr>
            <a:lvl2pPr marL="742950" indent="-285750" eaLnBrk="0" hangingPunct="0">
              <a:defRPr kumimoji="1" sz="3600">
                <a:solidFill>
                  <a:schemeClr val="bg1"/>
                </a:solidFill>
                <a:latin typeface="Arial" charset="0"/>
                <a:ea typeface="ＭＳ Ｐゴシック" charset="-128"/>
              </a:defRPr>
            </a:lvl2pPr>
            <a:lvl3pPr marL="1143000" indent="-228600" eaLnBrk="0" hangingPunct="0">
              <a:defRPr kumimoji="1" sz="3600">
                <a:solidFill>
                  <a:schemeClr val="bg1"/>
                </a:solidFill>
                <a:latin typeface="Arial" charset="0"/>
                <a:ea typeface="ＭＳ Ｐゴシック" charset="-128"/>
              </a:defRPr>
            </a:lvl3pPr>
            <a:lvl4pPr marL="1600200" indent="-228600" eaLnBrk="0" hangingPunct="0">
              <a:defRPr kumimoji="1" sz="3600">
                <a:solidFill>
                  <a:schemeClr val="bg1"/>
                </a:solidFill>
                <a:latin typeface="Arial" charset="0"/>
                <a:ea typeface="ＭＳ Ｐゴシック" charset="-128"/>
              </a:defRPr>
            </a:lvl4pPr>
            <a:lvl5pPr marL="2057400" indent="-228600" eaLnBrk="0" hangingPunct="0">
              <a:defRPr kumimoji="1" sz="3600">
                <a:solidFill>
                  <a:schemeClr val="bg1"/>
                </a:solidFill>
                <a:latin typeface="Arial" charset="0"/>
                <a:ea typeface="ＭＳ Ｐゴシック" charset="-128"/>
              </a:defRPr>
            </a:lvl5pPr>
            <a:lvl6pPr marL="2514600" indent="-228600" algn="ctr" eaLnBrk="0" fontAlgn="base" hangingPunct="0">
              <a:spcBef>
                <a:spcPct val="20000"/>
              </a:spcBef>
              <a:spcAft>
                <a:spcPct val="0"/>
              </a:spcAft>
              <a:defRPr kumimoji="1" sz="3600">
                <a:solidFill>
                  <a:schemeClr val="bg1"/>
                </a:solidFill>
                <a:latin typeface="Arial" charset="0"/>
                <a:ea typeface="ＭＳ Ｐゴシック" charset="-128"/>
              </a:defRPr>
            </a:lvl6pPr>
            <a:lvl7pPr marL="2971800" indent="-228600" algn="ctr" eaLnBrk="0" fontAlgn="base" hangingPunct="0">
              <a:spcBef>
                <a:spcPct val="20000"/>
              </a:spcBef>
              <a:spcAft>
                <a:spcPct val="0"/>
              </a:spcAft>
              <a:defRPr kumimoji="1" sz="3600">
                <a:solidFill>
                  <a:schemeClr val="bg1"/>
                </a:solidFill>
                <a:latin typeface="Arial" charset="0"/>
                <a:ea typeface="ＭＳ Ｐゴシック" charset="-128"/>
              </a:defRPr>
            </a:lvl7pPr>
            <a:lvl8pPr marL="3429000" indent="-228600" algn="ctr" eaLnBrk="0" fontAlgn="base" hangingPunct="0">
              <a:spcBef>
                <a:spcPct val="20000"/>
              </a:spcBef>
              <a:spcAft>
                <a:spcPct val="0"/>
              </a:spcAft>
              <a:defRPr kumimoji="1" sz="3600">
                <a:solidFill>
                  <a:schemeClr val="bg1"/>
                </a:solidFill>
                <a:latin typeface="Arial" charset="0"/>
                <a:ea typeface="ＭＳ Ｐゴシック" charset="-128"/>
              </a:defRPr>
            </a:lvl8pPr>
            <a:lvl9pPr marL="3886200" indent="-228600" algn="ctr" eaLnBrk="0" fontAlgn="base" hangingPunct="0">
              <a:spcBef>
                <a:spcPct val="20000"/>
              </a:spcBef>
              <a:spcAft>
                <a:spcPct val="0"/>
              </a:spcAft>
              <a:defRPr kumimoji="1" sz="3600">
                <a:solidFill>
                  <a:schemeClr val="bg1"/>
                </a:solidFill>
                <a:latin typeface="Arial" charset="0"/>
                <a:ea typeface="ＭＳ Ｐゴシック" charset="-128"/>
              </a:defRPr>
            </a:lvl9pPr>
          </a:lstStyle>
          <a:p>
            <a:pPr algn="r" eaLnBrk="1" hangingPunct="1"/>
            <a:fld id="{01F0D83F-990D-4538-9015-68E30CBA4971}" type="slidenum">
              <a:rPr lang="en-US" altLang="ja-JP">
                <a:latin typeface="ＭＳ ゴシック" pitchFamily="49" charset="-128"/>
                <a:ea typeface="ＭＳ ゴシック" pitchFamily="49" charset="-128"/>
              </a:rPr>
              <a:pPr algn="r" eaLnBrk="1" hangingPunct="1"/>
              <a:t>26</a:t>
            </a:fld>
            <a:endParaRPr lang="en-US" altLang="ja-JP">
              <a:latin typeface="ＭＳ ゴシック" pitchFamily="49" charset="-128"/>
              <a:ea typeface="ＭＳ ゴシック" pitchFamily="49" charset="-128"/>
            </a:endParaRPr>
          </a:p>
        </p:txBody>
      </p:sp>
      <p:sp>
        <p:nvSpPr>
          <p:cNvPr id="6" name="タイトル 1"/>
          <p:cNvSpPr txBox="1">
            <a:spLocks/>
          </p:cNvSpPr>
          <p:nvPr/>
        </p:nvSpPr>
        <p:spPr>
          <a:xfrm>
            <a:off x="261258" y="246743"/>
            <a:ext cx="7543800" cy="444954"/>
          </a:xfrm>
          <a:prstGeom prst="rect">
            <a:avLst/>
          </a:prstGeom>
        </p:spPr>
        <p:txBody>
          <a:bodyPr>
            <a:noAutofit/>
          </a:bodyPr>
          <a:lstStyle>
            <a:lvl1pPr algn="l" defTabSz="914400" rtl="0" eaLnBrk="1" latinLnBrk="0" hangingPunct="1">
              <a:spcBef>
                <a:spcPct val="0"/>
              </a:spcBef>
              <a:buNone/>
              <a:defRPr kumimoji="1" sz="3600" kern="1200" cap="all" spc="-60" baseline="0">
                <a:solidFill>
                  <a:schemeClr val="tx2"/>
                </a:solidFill>
                <a:latin typeface="+mj-lt"/>
                <a:ea typeface="+mj-ea"/>
                <a:cs typeface="+mj-cs"/>
              </a:defRPr>
            </a:lvl1pPr>
          </a:lstStyle>
          <a:p>
            <a:r>
              <a:rPr lang="ja-JP" altLang="en-US" dirty="0" smtClean="0"/>
              <a:t>■講評</a:t>
            </a:r>
            <a:endParaRPr lang="ja-JP" altLang="en-US" dirty="0"/>
          </a:p>
        </p:txBody>
      </p:sp>
      <p:pic>
        <p:nvPicPr>
          <p:cNvPr id="4" name="Picture 2" descr="saveMLAK-400x312.png"/>
          <p:cNvPicPr>
            <a:picLocks noChangeAspect="1" noChangeArrowheads="1"/>
          </p:cNvPicPr>
          <p:nvPr/>
        </p:nvPicPr>
        <p:blipFill>
          <a:blip r:embed="rId3" cstate="print"/>
          <a:srcRect/>
          <a:stretch>
            <a:fillRect/>
          </a:stretch>
        </p:blipFill>
        <p:spPr bwMode="auto">
          <a:xfrm>
            <a:off x="8008791" y="0"/>
            <a:ext cx="1135209" cy="885463"/>
          </a:xfrm>
          <a:prstGeom prst="rect">
            <a:avLst/>
          </a:prstGeom>
          <a:noFill/>
        </p:spPr>
      </p:pic>
      <p:sp>
        <p:nvSpPr>
          <p:cNvPr id="5" name="正方形/長方形 4"/>
          <p:cNvSpPr/>
          <p:nvPr/>
        </p:nvSpPr>
        <p:spPr>
          <a:xfrm>
            <a:off x="1638248" y="2191059"/>
            <a:ext cx="5867504" cy="2062103"/>
          </a:xfrm>
          <a:prstGeom prst="rect">
            <a:avLst/>
          </a:prstGeom>
        </p:spPr>
        <p:txBody>
          <a:bodyPr wrap="none">
            <a:spAutoFit/>
          </a:bodyPr>
          <a:lstStyle/>
          <a:p>
            <a:r>
              <a:rPr lang="ja-JP" altLang="en-US" sz="9600" dirty="0" smtClean="0"/>
              <a:t>岡本真</a:t>
            </a:r>
            <a:endParaRPr lang="en-US" altLang="zh-TW" sz="9600" dirty="0" smtClean="0"/>
          </a:p>
          <a:p>
            <a:r>
              <a:rPr lang="ja-JP" altLang="en-US" sz="3200" dirty="0" smtClean="0"/>
              <a:t>（</a:t>
            </a:r>
            <a:r>
              <a:rPr lang="en-US" altLang="ja-JP" sz="3200" dirty="0" err="1" smtClean="0"/>
              <a:t>saveMLAK</a:t>
            </a:r>
            <a:r>
              <a:rPr lang="ja-JP" altLang="en-US" sz="3200" dirty="0" smtClean="0"/>
              <a:t>プロジェクトリーダー）</a:t>
            </a:r>
            <a:endParaRPr lang="ja-JP" altLang="en-US" sz="3200" dirty="0"/>
          </a:p>
        </p:txBody>
      </p:sp>
      <p:sp>
        <p:nvSpPr>
          <p:cNvPr id="7" name="正方形/長方形 6"/>
          <p:cNvSpPr/>
          <p:nvPr/>
        </p:nvSpPr>
        <p:spPr>
          <a:xfrm>
            <a:off x="0" y="6488668"/>
            <a:ext cx="2146357" cy="369332"/>
          </a:xfrm>
          <a:prstGeom prst="rect">
            <a:avLst/>
          </a:prstGeom>
        </p:spPr>
        <p:txBody>
          <a:bodyPr wrap="none">
            <a:spAutoFit/>
          </a:bodyPr>
          <a:lstStyle/>
          <a:p>
            <a:r>
              <a:rPr lang="en-US" altLang="ja-JP" dirty="0" smtClean="0">
                <a:hlinkClick r:id="rId4"/>
              </a:rPr>
              <a:t>http://savemlak.jp/</a:t>
            </a:r>
            <a:endParaRPr lang="en-US" altLang="ja-JP" dirty="0" smtClean="0"/>
          </a:p>
        </p:txBody>
      </p:sp>
    </p:spTree>
    <p:extLst>
      <p:ext uri="{BB962C8B-B14F-4D97-AF65-F5344CB8AC3E}">
        <p14:creationId xmlns="" xmlns:p14="http://schemas.microsoft.com/office/powerpoint/2010/main" val="2938826208"/>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saveMLAK-400x312.png"/>
          <p:cNvPicPr>
            <a:picLocks noChangeAspect="1" noChangeArrowheads="1"/>
          </p:cNvPicPr>
          <p:nvPr/>
        </p:nvPicPr>
        <p:blipFill>
          <a:blip r:embed="rId3" cstate="print"/>
          <a:srcRect/>
          <a:stretch>
            <a:fillRect/>
          </a:stretch>
        </p:blipFill>
        <p:spPr bwMode="auto">
          <a:xfrm>
            <a:off x="8008791" y="0"/>
            <a:ext cx="1135209" cy="885463"/>
          </a:xfrm>
          <a:prstGeom prst="rect">
            <a:avLst/>
          </a:prstGeom>
          <a:noFill/>
        </p:spPr>
      </p:pic>
      <p:sp>
        <p:nvSpPr>
          <p:cNvPr id="5" name="正方形/長方形 4"/>
          <p:cNvSpPr/>
          <p:nvPr/>
        </p:nvSpPr>
        <p:spPr>
          <a:xfrm>
            <a:off x="0" y="6488668"/>
            <a:ext cx="2146357" cy="369332"/>
          </a:xfrm>
          <a:prstGeom prst="rect">
            <a:avLst/>
          </a:prstGeom>
        </p:spPr>
        <p:txBody>
          <a:bodyPr wrap="none">
            <a:spAutoFit/>
          </a:bodyPr>
          <a:lstStyle/>
          <a:p>
            <a:r>
              <a:rPr lang="en-US" altLang="ja-JP" dirty="0" smtClean="0">
                <a:hlinkClick r:id="rId4"/>
              </a:rPr>
              <a:t>http://savemlak.jp/</a:t>
            </a:r>
            <a:endParaRPr lang="en-US" altLang="ja-JP" dirty="0" smtClean="0"/>
          </a:p>
        </p:txBody>
      </p:sp>
      <p:sp>
        <p:nvSpPr>
          <p:cNvPr id="6" name="正方形/長方形 5"/>
          <p:cNvSpPr/>
          <p:nvPr/>
        </p:nvSpPr>
        <p:spPr>
          <a:xfrm>
            <a:off x="347240" y="1371830"/>
            <a:ext cx="8345347" cy="5078313"/>
          </a:xfrm>
          <a:prstGeom prst="rect">
            <a:avLst/>
          </a:prstGeom>
        </p:spPr>
        <p:txBody>
          <a:bodyPr wrap="square">
            <a:spAutoFit/>
          </a:bodyPr>
          <a:lstStyle/>
          <a:p>
            <a:pPr algn="l"/>
            <a:r>
              <a:rPr lang="ja-JP" altLang="en-US" sz="3600" dirty="0" smtClean="0"/>
              <a:t>以上で本プログラムは終了です。</a:t>
            </a:r>
          </a:p>
          <a:p>
            <a:pPr algn="l"/>
            <a:endParaRPr lang="ja-JP" altLang="en-US" sz="3600" dirty="0" smtClean="0"/>
          </a:p>
          <a:p>
            <a:pPr algn="l"/>
            <a:r>
              <a:rPr lang="ja-JP" altLang="en-US" sz="3600" dirty="0" smtClean="0"/>
              <a:t>本プログラムは、クリエイティブ・コモンズ・ライセンス「表示 </a:t>
            </a:r>
            <a:r>
              <a:rPr lang="en-US" altLang="ja-JP" sz="3600" dirty="0" smtClean="0"/>
              <a:t>- </a:t>
            </a:r>
            <a:r>
              <a:rPr lang="ja-JP" altLang="en-US" sz="3600" dirty="0" smtClean="0"/>
              <a:t>継承 </a:t>
            </a:r>
            <a:r>
              <a:rPr lang="en-US" altLang="ja-JP" sz="3600" dirty="0" smtClean="0"/>
              <a:t>2.1 </a:t>
            </a:r>
            <a:r>
              <a:rPr lang="ja-JP" altLang="en-US" sz="3600" dirty="0" smtClean="0"/>
              <a:t>日本 </a:t>
            </a:r>
            <a:r>
              <a:rPr lang="en-US" altLang="ja-JP" sz="3600" dirty="0" smtClean="0"/>
              <a:t>(CC BY-SA 2.1)</a:t>
            </a:r>
            <a:r>
              <a:rPr lang="ja-JP" altLang="en-US" sz="3600" dirty="0" smtClean="0"/>
              <a:t>」に基づき利用できます。</a:t>
            </a:r>
          </a:p>
          <a:p>
            <a:pPr algn="l"/>
            <a:endParaRPr lang="ja-JP" altLang="en-US" sz="3600" dirty="0" smtClean="0"/>
          </a:p>
          <a:p>
            <a:pPr algn="l"/>
            <a:r>
              <a:rPr lang="ja-JP" altLang="en-US" sz="3600" dirty="0" smtClean="0"/>
              <a:t>各施設でのより現実的な訓練にお役立てください。全資料を</a:t>
            </a:r>
            <a:r>
              <a:rPr lang="en-US" altLang="ja-JP" sz="3600" dirty="0" err="1" smtClean="0"/>
              <a:t>saveMLAK</a:t>
            </a:r>
            <a:r>
              <a:rPr lang="ja-JP" altLang="en-US" sz="3600" dirty="0" smtClean="0"/>
              <a:t>サイトで公開します。</a:t>
            </a:r>
            <a:endParaRPr lang="ja-JP" altLang="en-US" sz="3600" dirty="0"/>
          </a:p>
        </p:txBody>
      </p:sp>
    </p:spTree>
    <p:extLst>
      <p:ext uri="{BB962C8B-B14F-4D97-AF65-F5344CB8AC3E}">
        <p14:creationId xmlns="" xmlns:p14="http://schemas.microsoft.com/office/powerpoint/2010/main" val="167164171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261258" y="246743"/>
            <a:ext cx="7543800" cy="444954"/>
          </a:xfrm>
        </p:spPr>
        <p:txBody>
          <a:bodyPr>
            <a:noAutofit/>
          </a:bodyPr>
          <a:lstStyle/>
          <a:p>
            <a:r>
              <a:rPr kumimoji="1" lang="ja-JP" altLang="en-US" dirty="0" smtClean="0"/>
              <a:t>■</a:t>
            </a:r>
            <a:r>
              <a:rPr lang="ja-JP" altLang="en-US" dirty="0" smtClean="0"/>
              <a:t>本</a:t>
            </a:r>
            <a:r>
              <a:rPr kumimoji="1" lang="ja-JP" altLang="en-US" dirty="0" smtClean="0"/>
              <a:t>プログラムの特徴と目的</a:t>
            </a:r>
            <a:endParaRPr kumimoji="1" lang="ja-JP" altLang="en-US" dirty="0"/>
          </a:p>
        </p:txBody>
      </p:sp>
      <p:pic>
        <p:nvPicPr>
          <p:cNvPr id="5" name="Picture 2" descr="saveMLAK-400x312.png"/>
          <p:cNvPicPr>
            <a:picLocks noChangeAspect="1" noChangeArrowheads="1"/>
          </p:cNvPicPr>
          <p:nvPr/>
        </p:nvPicPr>
        <p:blipFill>
          <a:blip r:embed="rId3" cstate="print"/>
          <a:srcRect/>
          <a:stretch>
            <a:fillRect/>
          </a:stretch>
        </p:blipFill>
        <p:spPr bwMode="auto">
          <a:xfrm>
            <a:off x="8008791" y="0"/>
            <a:ext cx="1135209" cy="885463"/>
          </a:xfrm>
          <a:prstGeom prst="rect">
            <a:avLst/>
          </a:prstGeom>
          <a:noFill/>
        </p:spPr>
      </p:pic>
      <p:sp>
        <p:nvSpPr>
          <p:cNvPr id="6" name="正方形/長方形 5"/>
          <p:cNvSpPr/>
          <p:nvPr/>
        </p:nvSpPr>
        <p:spPr>
          <a:xfrm>
            <a:off x="0" y="6488668"/>
            <a:ext cx="2146357" cy="369332"/>
          </a:xfrm>
          <a:prstGeom prst="rect">
            <a:avLst/>
          </a:prstGeom>
        </p:spPr>
        <p:txBody>
          <a:bodyPr wrap="none">
            <a:spAutoFit/>
          </a:bodyPr>
          <a:lstStyle/>
          <a:p>
            <a:r>
              <a:rPr lang="en-US" altLang="ja-JP" dirty="0" smtClean="0">
                <a:hlinkClick r:id="rId4"/>
              </a:rPr>
              <a:t>http://savemlak.jp/</a:t>
            </a:r>
            <a:endParaRPr lang="en-US" altLang="ja-JP" dirty="0" smtClean="0"/>
          </a:p>
        </p:txBody>
      </p:sp>
      <p:sp>
        <p:nvSpPr>
          <p:cNvPr id="8" name="正方形/長方形 7"/>
          <p:cNvSpPr/>
          <p:nvPr/>
        </p:nvSpPr>
        <p:spPr>
          <a:xfrm>
            <a:off x="387752" y="1025169"/>
            <a:ext cx="8281686" cy="3970318"/>
          </a:xfrm>
          <a:prstGeom prst="rect">
            <a:avLst/>
          </a:prstGeom>
        </p:spPr>
        <p:txBody>
          <a:bodyPr wrap="square">
            <a:spAutoFit/>
          </a:bodyPr>
          <a:lstStyle/>
          <a:p>
            <a:pPr algn="l">
              <a:buFont typeface="Wingdings" pitchFamily="2" charset="2"/>
              <a:buChar char="l"/>
            </a:pPr>
            <a:r>
              <a:rPr lang="ja-JP" altLang="en-US" sz="2800" dirty="0" smtClean="0"/>
              <a:t>東日本大震災の経験（と以前からの備え）への依拠</a:t>
            </a:r>
          </a:p>
          <a:p>
            <a:pPr lvl="1" algn="l">
              <a:buFont typeface="Wingdings" pitchFamily="2" charset="2"/>
              <a:buChar char="l"/>
            </a:pPr>
            <a:r>
              <a:rPr lang="ja-JP" altLang="en-US" sz="2800" dirty="0" smtClean="0"/>
              <a:t>東北大学附属図書館</a:t>
            </a:r>
          </a:p>
          <a:p>
            <a:pPr lvl="1" algn="l">
              <a:buFont typeface="Wingdings" pitchFamily="2" charset="2"/>
              <a:buChar char="l"/>
            </a:pPr>
            <a:r>
              <a:rPr lang="ja-JP" altLang="en-US" sz="2800" dirty="0" smtClean="0"/>
              <a:t>東北学院大学中央図書館</a:t>
            </a:r>
          </a:p>
          <a:p>
            <a:pPr lvl="1" algn="l">
              <a:buFont typeface="Wingdings" pitchFamily="2" charset="2"/>
              <a:buChar char="l"/>
            </a:pPr>
            <a:r>
              <a:rPr lang="ja-JP" altLang="en-US" sz="2800" dirty="0" smtClean="0"/>
              <a:t>宮城県図書館</a:t>
            </a:r>
          </a:p>
          <a:p>
            <a:pPr lvl="1" algn="l">
              <a:buFont typeface="Wingdings" pitchFamily="2" charset="2"/>
              <a:buChar char="l"/>
            </a:pPr>
            <a:r>
              <a:rPr lang="ja-JP" altLang="en-US" sz="2800" dirty="0" smtClean="0"/>
              <a:t>東松島市図書館ほか</a:t>
            </a:r>
          </a:p>
          <a:p>
            <a:pPr algn="l">
              <a:buFont typeface="Wingdings" pitchFamily="2" charset="2"/>
              <a:buChar char="l"/>
            </a:pPr>
            <a:r>
              <a:rPr lang="ja-JP" altLang="en-US" sz="2800" dirty="0" smtClean="0"/>
              <a:t>防災専門家による監修</a:t>
            </a:r>
          </a:p>
          <a:p>
            <a:pPr lvl="1" algn="l">
              <a:buFont typeface="Wingdings" pitchFamily="2" charset="2"/>
              <a:buChar char="l"/>
            </a:pPr>
            <a:r>
              <a:rPr lang="ja-JP" altLang="en-US" sz="2800" dirty="0" smtClean="0"/>
              <a:t>鈴木光（総務省消防庁防災図上訓練指導員、防災ファシリテーター）</a:t>
            </a:r>
            <a:endParaRPr lang="en-US" altLang="ja-JP" sz="2800" dirty="0" smtClean="0"/>
          </a:p>
          <a:p>
            <a:pPr lvl="2" algn="l">
              <a:buFont typeface="Wingdings" pitchFamily="2" charset="2"/>
              <a:buChar char="l"/>
            </a:pPr>
            <a:r>
              <a:rPr lang="en-US" altLang="ja-JP" sz="2800" dirty="0" smtClean="0"/>
              <a:t>T-</a:t>
            </a:r>
            <a:r>
              <a:rPr lang="ja-JP" altLang="en-US" sz="2800" dirty="0" smtClean="0"/>
              <a:t>メソッド（</a:t>
            </a:r>
            <a:r>
              <a:rPr lang="zh-TW" altLang="en-US" sz="2800" dirty="0" smtClean="0"/>
              <a:t>自治体危機管理研修所</a:t>
            </a:r>
            <a:r>
              <a:rPr lang="ja-JP" altLang="en-US" sz="2800" dirty="0" smtClean="0"/>
              <a:t>）の参照</a:t>
            </a:r>
            <a:endParaRPr lang="ja-JP" altLang="en-US" sz="2800" dirty="0"/>
          </a:p>
        </p:txBody>
      </p:sp>
      <p:sp>
        <p:nvSpPr>
          <p:cNvPr id="10" name="正方形/長方形 9"/>
          <p:cNvSpPr/>
          <p:nvPr/>
        </p:nvSpPr>
        <p:spPr>
          <a:xfrm>
            <a:off x="769713" y="5109049"/>
            <a:ext cx="7714527" cy="1200329"/>
          </a:xfrm>
          <a:prstGeom prst="rect">
            <a:avLst/>
          </a:prstGeom>
        </p:spPr>
        <p:style>
          <a:lnRef idx="1">
            <a:schemeClr val="accent5"/>
          </a:lnRef>
          <a:fillRef idx="2">
            <a:schemeClr val="accent5"/>
          </a:fillRef>
          <a:effectRef idx="1">
            <a:schemeClr val="accent5"/>
          </a:effectRef>
          <a:fontRef idx="minor">
            <a:schemeClr val="dk1"/>
          </a:fontRef>
        </p:style>
        <p:txBody>
          <a:bodyPr wrap="square">
            <a:spAutoFit/>
          </a:bodyPr>
          <a:lstStyle/>
          <a:p>
            <a:r>
              <a:rPr lang="ja-JP" altLang="en-US" sz="2400" dirty="0" smtClean="0"/>
              <a:t>リアルなシミュレーション体験による備えの不足への気づき</a:t>
            </a:r>
          </a:p>
          <a:p>
            <a:r>
              <a:rPr lang="ja-JP" altLang="en-US" sz="2400" dirty="0" smtClean="0"/>
              <a:t>＋</a:t>
            </a:r>
          </a:p>
          <a:p>
            <a:r>
              <a:rPr lang="ja-JP" altLang="en-US" sz="2400" dirty="0" smtClean="0"/>
              <a:t>気づきに基づく各図書館での備えの充実</a:t>
            </a:r>
            <a:endParaRPr lang="ja-JP" altLang="en-US" sz="2400" dirty="0"/>
          </a:p>
        </p:txBody>
      </p:sp>
    </p:spTree>
    <p:extLst>
      <p:ext uri="{BB962C8B-B14F-4D97-AF65-F5344CB8AC3E}">
        <p14:creationId xmlns="" xmlns:p14="http://schemas.microsoft.com/office/powerpoint/2010/main" val="159938749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5057" name="Picture 1"/>
          <p:cNvPicPr>
            <a:picLocks noChangeAspect="1" noChangeArrowheads="1"/>
          </p:cNvPicPr>
          <p:nvPr/>
        </p:nvPicPr>
        <p:blipFill>
          <a:blip r:embed="rId3" cstate="print"/>
          <a:srcRect/>
          <a:stretch>
            <a:fillRect/>
          </a:stretch>
        </p:blipFill>
        <p:spPr bwMode="auto">
          <a:xfrm>
            <a:off x="3997234" y="47754"/>
            <a:ext cx="4812009" cy="6468450"/>
          </a:xfrm>
          <a:prstGeom prst="rect">
            <a:avLst/>
          </a:prstGeom>
          <a:noFill/>
          <a:ln w="9525">
            <a:noFill/>
            <a:miter lim="800000"/>
            <a:headEnd/>
            <a:tailEnd/>
          </a:ln>
        </p:spPr>
      </p:pic>
      <p:sp>
        <p:nvSpPr>
          <p:cNvPr id="2" name="タイトル 1"/>
          <p:cNvSpPr>
            <a:spLocks noGrp="1"/>
          </p:cNvSpPr>
          <p:nvPr>
            <p:ph type="title"/>
          </p:nvPr>
        </p:nvSpPr>
        <p:spPr>
          <a:xfrm>
            <a:off x="261258" y="246743"/>
            <a:ext cx="7543800" cy="444954"/>
          </a:xfrm>
        </p:spPr>
        <p:txBody>
          <a:bodyPr>
            <a:noAutofit/>
          </a:bodyPr>
          <a:lstStyle/>
          <a:p>
            <a:r>
              <a:rPr kumimoji="1" lang="ja-JP" altLang="en-US" dirty="0" smtClean="0"/>
              <a:t>■訓練の前提（地震）</a:t>
            </a:r>
            <a:endParaRPr kumimoji="1" lang="ja-JP" altLang="en-US" dirty="0"/>
          </a:p>
        </p:txBody>
      </p:sp>
      <p:sp>
        <p:nvSpPr>
          <p:cNvPr id="4" name="テキスト ボックス 3"/>
          <p:cNvSpPr txBox="1"/>
          <p:nvPr/>
        </p:nvSpPr>
        <p:spPr>
          <a:xfrm>
            <a:off x="203199" y="840047"/>
            <a:ext cx="3546152" cy="2862322"/>
          </a:xfrm>
          <a:prstGeom prst="rect">
            <a:avLst/>
          </a:prstGeom>
          <a:noFill/>
        </p:spPr>
        <p:txBody>
          <a:bodyPr wrap="square" rtlCol="0">
            <a:spAutoFit/>
          </a:bodyPr>
          <a:lstStyle/>
          <a:p>
            <a:pPr marL="285750" indent="-285750" algn="l">
              <a:buFont typeface="Wingdings" panose="05000000000000000000" pitchFamily="2" charset="2"/>
              <a:buChar char="l"/>
            </a:pPr>
            <a:r>
              <a:rPr lang="ja-JP" altLang="en-US" dirty="0" smtClean="0"/>
              <a:t>発生日時</a:t>
            </a:r>
            <a:endParaRPr lang="en-US" altLang="ja-JP" dirty="0" smtClean="0"/>
          </a:p>
          <a:p>
            <a:pPr algn="l"/>
            <a:r>
              <a:rPr lang="ja-JP" altLang="en-US" dirty="0"/>
              <a:t>　</a:t>
            </a:r>
            <a:r>
              <a:rPr lang="ja-JP" altLang="en-US" dirty="0" smtClean="0"/>
              <a:t>　</a:t>
            </a:r>
            <a:r>
              <a:rPr lang="en-US" altLang="ja-JP" dirty="0" smtClean="0"/>
              <a:t>2015</a:t>
            </a:r>
            <a:r>
              <a:rPr lang="ja-JP" altLang="en-US" dirty="0" smtClean="0"/>
              <a:t>年</a:t>
            </a:r>
            <a:r>
              <a:rPr lang="en-US" altLang="ja-JP" dirty="0" smtClean="0"/>
              <a:t>2</a:t>
            </a:r>
            <a:r>
              <a:rPr lang="ja-JP" altLang="en-US" dirty="0" smtClean="0"/>
              <a:t>月</a:t>
            </a:r>
            <a:r>
              <a:rPr lang="en-US" altLang="ja-JP" dirty="0" smtClean="0"/>
              <a:t>16</a:t>
            </a:r>
            <a:r>
              <a:rPr lang="ja-JP" altLang="en-US" dirty="0" smtClean="0"/>
              <a:t>日（月）</a:t>
            </a:r>
            <a:r>
              <a:rPr lang="en-US" altLang="ja-JP" dirty="0" smtClean="0"/>
              <a:t>13</a:t>
            </a:r>
            <a:r>
              <a:rPr lang="ja-JP" altLang="en-US" dirty="0" smtClean="0"/>
              <a:t>：</a:t>
            </a:r>
            <a:r>
              <a:rPr lang="en-US" altLang="ja-JP" dirty="0" smtClean="0"/>
              <a:t>00</a:t>
            </a:r>
          </a:p>
          <a:p>
            <a:pPr marL="285750" indent="-285750" algn="l">
              <a:buFont typeface="Wingdings" panose="05000000000000000000" pitchFamily="2" charset="2"/>
              <a:buChar char="l"/>
            </a:pPr>
            <a:r>
              <a:rPr lang="ja-JP" altLang="en-US" dirty="0" smtClean="0"/>
              <a:t>発生場所</a:t>
            </a:r>
            <a:endParaRPr lang="en-US" altLang="ja-JP" dirty="0" smtClean="0"/>
          </a:p>
          <a:p>
            <a:pPr algn="l"/>
            <a:r>
              <a:rPr lang="ja-JP" altLang="en-US" dirty="0" smtClean="0"/>
              <a:t>　　上町断層帯</a:t>
            </a:r>
            <a:endParaRPr lang="en-US" altLang="ja-JP" dirty="0" smtClean="0"/>
          </a:p>
          <a:p>
            <a:pPr marL="285750" indent="-285750" algn="l">
              <a:buFont typeface="Wingdings" panose="05000000000000000000" pitchFamily="2" charset="2"/>
              <a:buChar char="l"/>
            </a:pPr>
            <a:r>
              <a:rPr lang="ja-JP" altLang="en-US" dirty="0"/>
              <a:t>図書館の</a:t>
            </a:r>
            <a:r>
              <a:rPr lang="ja-JP" altLang="en-US" dirty="0" smtClean="0"/>
              <a:t>所在地</a:t>
            </a:r>
            <a:endParaRPr lang="en-US" altLang="ja-JP" dirty="0" smtClean="0"/>
          </a:p>
          <a:p>
            <a:pPr algn="l"/>
            <a:r>
              <a:rPr lang="ja-JP" altLang="en-US" dirty="0"/>
              <a:t>　</a:t>
            </a:r>
            <a:r>
              <a:rPr lang="ja-JP" altLang="en-US" dirty="0" smtClean="0"/>
              <a:t>　芦屋市（今いる場所です）</a:t>
            </a:r>
            <a:endParaRPr lang="en-US" altLang="ja-JP" dirty="0"/>
          </a:p>
          <a:p>
            <a:pPr marL="285750" indent="-285750" algn="l">
              <a:buFont typeface="Wingdings" panose="05000000000000000000" pitchFamily="2" charset="2"/>
              <a:buChar char="l"/>
            </a:pPr>
            <a:r>
              <a:rPr lang="ja-JP" altLang="en-US" dirty="0" smtClean="0"/>
              <a:t>発生内容</a:t>
            </a:r>
            <a:endParaRPr lang="en-US" altLang="ja-JP" dirty="0" smtClean="0"/>
          </a:p>
          <a:p>
            <a:pPr algn="l"/>
            <a:r>
              <a:rPr lang="ja-JP" altLang="en-US" dirty="0" smtClean="0"/>
              <a:t>上町断層帯を</a:t>
            </a:r>
            <a:r>
              <a:rPr lang="ja-JP" altLang="en-US" dirty="0"/>
              <a:t>震源とする</a:t>
            </a:r>
            <a:r>
              <a:rPr lang="ja-JP" altLang="en-US" dirty="0" smtClean="0"/>
              <a:t>マグニチュード</a:t>
            </a:r>
            <a:r>
              <a:rPr lang="en-US" altLang="ja-JP" dirty="0" smtClean="0"/>
              <a:t>7.5</a:t>
            </a:r>
            <a:r>
              <a:rPr lang="ja-JP" altLang="en-US" dirty="0" smtClean="0"/>
              <a:t>の地震、市内</a:t>
            </a:r>
            <a:r>
              <a:rPr lang="ja-JP" altLang="en-US" dirty="0"/>
              <a:t>で</a:t>
            </a:r>
            <a:r>
              <a:rPr lang="ja-JP" altLang="en-US" dirty="0" smtClean="0"/>
              <a:t>震度</a:t>
            </a:r>
            <a:r>
              <a:rPr lang="en-US" altLang="ja-JP" dirty="0" smtClean="0"/>
              <a:t>6</a:t>
            </a:r>
            <a:r>
              <a:rPr lang="ja-JP" altLang="en-US" dirty="0" smtClean="0"/>
              <a:t>強の</a:t>
            </a:r>
            <a:r>
              <a:rPr lang="ja-JP" altLang="en-US" dirty="0"/>
              <a:t>揺れ</a:t>
            </a:r>
          </a:p>
        </p:txBody>
      </p:sp>
      <p:pic>
        <p:nvPicPr>
          <p:cNvPr id="8" name="Picture 2" descr="saveMLAK-400x312.png"/>
          <p:cNvPicPr>
            <a:picLocks noChangeAspect="1" noChangeArrowheads="1"/>
          </p:cNvPicPr>
          <p:nvPr/>
        </p:nvPicPr>
        <p:blipFill>
          <a:blip r:embed="rId4" cstate="print"/>
          <a:srcRect/>
          <a:stretch>
            <a:fillRect/>
          </a:stretch>
        </p:blipFill>
        <p:spPr bwMode="auto">
          <a:xfrm>
            <a:off x="8008791" y="0"/>
            <a:ext cx="1135209" cy="885463"/>
          </a:xfrm>
          <a:prstGeom prst="rect">
            <a:avLst/>
          </a:prstGeom>
          <a:noFill/>
        </p:spPr>
      </p:pic>
      <p:sp>
        <p:nvSpPr>
          <p:cNvPr id="9" name="正方形/長方形 8"/>
          <p:cNvSpPr/>
          <p:nvPr/>
        </p:nvSpPr>
        <p:spPr>
          <a:xfrm>
            <a:off x="0" y="6488668"/>
            <a:ext cx="2146357" cy="369332"/>
          </a:xfrm>
          <a:prstGeom prst="rect">
            <a:avLst/>
          </a:prstGeom>
        </p:spPr>
        <p:txBody>
          <a:bodyPr wrap="none">
            <a:spAutoFit/>
          </a:bodyPr>
          <a:lstStyle/>
          <a:p>
            <a:r>
              <a:rPr lang="en-US" altLang="ja-JP" dirty="0" smtClean="0">
                <a:hlinkClick r:id="rId5"/>
              </a:rPr>
              <a:t>http://savemlak.jp/</a:t>
            </a:r>
            <a:endParaRPr lang="en-US" altLang="ja-JP" dirty="0" smtClean="0"/>
          </a:p>
        </p:txBody>
      </p:sp>
      <p:sp>
        <p:nvSpPr>
          <p:cNvPr id="3" name="Text Box 2"/>
          <p:cNvSpPr txBox="1">
            <a:spLocks noChangeArrowheads="1"/>
          </p:cNvSpPr>
          <p:nvPr/>
        </p:nvSpPr>
        <p:spPr bwMode="auto">
          <a:xfrm>
            <a:off x="926292" y="4169588"/>
            <a:ext cx="2609389" cy="381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74295" tIns="8890" rIns="74295" bIns="8890" numCol="1" anchor="t" anchorCtr="0" compatLnSpc="1">
            <a:prstTxWarp prst="textNoShape">
              <a:avLst/>
            </a:prstTxWarp>
          </a:bodyPr>
          <a:lstStyle/>
          <a:p>
            <a:pPr marL="0" marR="0" lvl="0" indent="0" defTabSz="914400" rtl="0" eaLnBrk="1" fontAlgn="base" latinLnBrk="0" hangingPunct="1">
              <a:lnSpc>
                <a:spcPct val="100000"/>
              </a:lnSpc>
              <a:spcBef>
                <a:spcPct val="0"/>
              </a:spcBef>
              <a:spcAft>
                <a:spcPct val="0"/>
              </a:spcAft>
              <a:buClrTx/>
              <a:buSzTx/>
              <a:buFontTx/>
              <a:buNone/>
              <a:tabLst/>
            </a:pPr>
            <a:r>
              <a:rPr kumimoji="1" lang="ja-JP" altLang="en-US" sz="1800" b="1" i="0" u="none" strike="noStrike" cap="none" normalizeH="0" baseline="0" dirty="0" smtClean="0">
                <a:ln>
                  <a:noFill/>
                </a:ln>
                <a:effectLst/>
                <a:latin typeface="Arial" pitchFamily="34" charset="0"/>
                <a:ea typeface="ＭＳ Ｐゴシック" pitchFamily="50" charset="-128"/>
                <a:cs typeface="ＭＳ Ｐゴシック" pitchFamily="50" charset="-128"/>
              </a:rPr>
              <a:t>所在地</a:t>
            </a:r>
            <a:endParaRPr kumimoji="1" lang="ja-JP" altLang="ja-JP" sz="1800" b="1" i="0" u="none" strike="noStrike" cap="none" normalizeH="0" baseline="0" dirty="0" smtClean="0">
              <a:ln>
                <a:noFill/>
              </a:ln>
              <a:effectLst/>
              <a:latin typeface="Arial" pitchFamily="34" charset="0"/>
              <a:ea typeface="ＭＳ Ｐゴシック" pitchFamily="50" charset="-128"/>
              <a:cs typeface="ＭＳ Ｐゴシック" pitchFamily="50" charset="-128"/>
            </a:endParaRPr>
          </a:p>
        </p:txBody>
      </p:sp>
      <p:cxnSp>
        <p:nvCxnSpPr>
          <p:cNvPr id="13" name="直線矢印コネクタ 12"/>
          <p:cNvCxnSpPr/>
          <p:nvPr/>
        </p:nvCxnSpPr>
        <p:spPr>
          <a:xfrm flipV="1">
            <a:off x="2873829" y="4036423"/>
            <a:ext cx="5003074" cy="222068"/>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18" name="正方形/長方形 17"/>
          <p:cNvSpPr/>
          <p:nvPr/>
        </p:nvSpPr>
        <p:spPr>
          <a:xfrm>
            <a:off x="313509" y="5238206"/>
            <a:ext cx="3944982" cy="901338"/>
          </a:xfrm>
          <a:prstGeom prst="rect">
            <a:avLst/>
          </a:prstGeom>
          <a:noFill/>
          <a:ln w="22225"/>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1400" dirty="0" smtClean="0">
                <a:solidFill>
                  <a:schemeClr val="tx1"/>
                </a:solidFill>
              </a:rPr>
              <a:t>兵庫県「</a:t>
            </a:r>
            <a:r>
              <a:rPr lang="zh-TW" altLang="en-US" sz="1400" dirty="0" smtClean="0">
                <a:solidFill>
                  <a:schemeClr val="tx1"/>
                </a:solidFill>
              </a:rPr>
              <a:t>－地震被害想定結果図表－</a:t>
            </a:r>
            <a:endParaRPr lang="en-US" altLang="zh-TW" sz="1400" dirty="0" smtClean="0">
              <a:solidFill>
                <a:schemeClr val="tx1"/>
              </a:solidFill>
            </a:endParaRPr>
          </a:p>
          <a:p>
            <a:r>
              <a:rPr lang="en-US" altLang="zh-TW" sz="1400" dirty="0" smtClean="0">
                <a:solidFill>
                  <a:schemeClr val="tx1"/>
                </a:solidFill>
              </a:rPr>
              <a:t>【</a:t>
            </a:r>
            <a:r>
              <a:rPr lang="zh-TW" altLang="en-US" sz="1400" dirty="0" smtClean="0">
                <a:solidFill>
                  <a:schemeClr val="tx1"/>
                </a:solidFill>
              </a:rPr>
              <a:t>上町断層帯地震編</a:t>
            </a:r>
            <a:r>
              <a:rPr lang="en-US" altLang="zh-TW" sz="1400" dirty="0" smtClean="0">
                <a:solidFill>
                  <a:schemeClr val="tx1"/>
                </a:solidFill>
              </a:rPr>
              <a:t>】① </a:t>
            </a:r>
            <a:r>
              <a:rPr kumimoji="1" lang="ja-JP" altLang="en-US" sz="1400" dirty="0" smtClean="0">
                <a:solidFill>
                  <a:schemeClr val="tx1"/>
                </a:solidFill>
              </a:rPr>
              <a:t>」より</a:t>
            </a:r>
            <a:r>
              <a:rPr lang="en-US" altLang="ja-JP" sz="1200" dirty="0" smtClean="0">
                <a:solidFill>
                  <a:schemeClr val="tx1"/>
                </a:solidFill>
              </a:rPr>
              <a:t>https://web.pref.hyogo.lg.jp/kk38/documents/</a:t>
            </a:r>
          </a:p>
          <a:p>
            <a:r>
              <a:rPr lang="en-US" altLang="ja-JP" sz="1200" dirty="0" smtClean="0">
                <a:solidFill>
                  <a:schemeClr val="tx1"/>
                </a:solidFill>
              </a:rPr>
              <a:t>1uematidannsou.pdf</a:t>
            </a:r>
            <a:endParaRPr kumimoji="1" lang="en-US" altLang="ja-JP" sz="1200" dirty="0" smtClean="0">
              <a:solidFill>
                <a:schemeClr val="tx1"/>
              </a:solidFill>
            </a:endParaRPr>
          </a:p>
        </p:txBody>
      </p:sp>
    </p:spTree>
    <p:extLst>
      <p:ext uri="{BB962C8B-B14F-4D97-AF65-F5344CB8AC3E}">
        <p14:creationId xmlns="" xmlns:p14="http://schemas.microsoft.com/office/powerpoint/2010/main" val="416824285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261258" y="246743"/>
            <a:ext cx="7543800" cy="444954"/>
          </a:xfrm>
        </p:spPr>
        <p:txBody>
          <a:bodyPr>
            <a:noAutofit/>
          </a:bodyPr>
          <a:lstStyle/>
          <a:p>
            <a:r>
              <a:rPr kumimoji="1" lang="ja-JP" altLang="en-US" dirty="0" smtClean="0"/>
              <a:t>■訓練の前提（</a:t>
            </a:r>
            <a:r>
              <a:rPr lang="ja-JP" altLang="en-US" dirty="0" smtClean="0"/>
              <a:t>学校</a:t>
            </a:r>
            <a:r>
              <a:rPr kumimoji="1" lang="ja-JP" altLang="en-US" dirty="0" smtClean="0"/>
              <a:t>図書館）</a:t>
            </a:r>
            <a:endParaRPr kumimoji="1" lang="ja-JP" altLang="en-US" dirty="0"/>
          </a:p>
        </p:txBody>
      </p:sp>
      <p:sp>
        <p:nvSpPr>
          <p:cNvPr id="4" name="テキスト ボックス 3"/>
          <p:cNvSpPr txBox="1"/>
          <p:nvPr/>
        </p:nvSpPr>
        <p:spPr>
          <a:xfrm>
            <a:off x="438600" y="687923"/>
            <a:ext cx="8332020" cy="3785652"/>
          </a:xfrm>
          <a:prstGeom prst="rect">
            <a:avLst/>
          </a:prstGeom>
          <a:noFill/>
        </p:spPr>
        <p:txBody>
          <a:bodyPr wrap="square" rtlCol="0">
            <a:spAutoFit/>
          </a:bodyPr>
          <a:lstStyle/>
          <a:p>
            <a:pPr algn="l">
              <a:buFont typeface="Wingdings" pitchFamily="2" charset="2"/>
              <a:buChar char="l"/>
            </a:pPr>
            <a:r>
              <a:rPr lang="ja-JP" altLang="en-US" sz="2000" dirty="0" smtClean="0"/>
              <a:t>職</a:t>
            </a:r>
            <a:r>
              <a:rPr lang="ja-JP" altLang="en-US" sz="2000" dirty="0"/>
              <a:t>員数</a:t>
            </a:r>
            <a:r>
              <a:rPr lang="ja-JP" altLang="en-US" sz="2000" dirty="0" smtClean="0"/>
              <a:t>：</a:t>
            </a:r>
            <a:r>
              <a:rPr lang="en-US" altLang="ja-JP" sz="2000" dirty="0" smtClean="0"/>
              <a:t>3</a:t>
            </a:r>
            <a:r>
              <a:rPr lang="ja-JP" altLang="en-US" sz="2000" dirty="0" smtClean="0"/>
              <a:t>名</a:t>
            </a:r>
            <a:endParaRPr lang="ja-JP" altLang="en-US" sz="2000" dirty="0"/>
          </a:p>
          <a:p>
            <a:pPr algn="l"/>
            <a:r>
              <a:rPr lang="ja-JP" altLang="en-US" sz="2000" dirty="0" smtClean="0"/>
              <a:t>　常勤</a:t>
            </a:r>
            <a:r>
              <a:rPr lang="en-US" altLang="ja-JP" sz="2000" dirty="0"/>
              <a:t>3</a:t>
            </a:r>
            <a:r>
              <a:rPr lang="ja-JP" altLang="en-US" sz="2000" dirty="0" smtClean="0"/>
              <a:t>名／正規職員（</a:t>
            </a:r>
            <a:r>
              <a:rPr lang="en-US" altLang="ja-JP" sz="2000" dirty="0" smtClean="0"/>
              <a:t>1</a:t>
            </a:r>
            <a:r>
              <a:rPr lang="ja-JP" altLang="en-US" sz="2000" dirty="0" smtClean="0"/>
              <a:t>名）、委託リーダー（</a:t>
            </a:r>
            <a:r>
              <a:rPr lang="en-US" altLang="ja-JP" sz="2000" dirty="0"/>
              <a:t>1</a:t>
            </a:r>
            <a:r>
              <a:rPr lang="ja-JP" altLang="en-US" sz="2000" dirty="0" smtClean="0"/>
              <a:t>名）、委託スタッフ（</a:t>
            </a:r>
            <a:r>
              <a:rPr lang="en-US" altLang="ja-JP" sz="2000" dirty="0" smtClean="0"/>
              <a:t>1</a:t>
            </a:r>
            <a:r>
              <a:rPr lang="ja-JP" altLang="en-US" sz="2000" dirty="0" smtClean="0"/>
              <a:t>名）</a:t>
            </a:r>
            <a:endParaRPr lang="ja-JP" altLang="en-US" sz="2000" dirty="0"/>
          </a:p>
          <a:p>
            <a:pPr algn="l">
              <a:buFont typeface="Wingdings" pitchFamily="2" charset="2"/>
              <a:buChar char="l"/>
            </a:pPr>
            <a:r>
              <a:rPr lang="ja-JP" altLang="en-US" sz="2000" dirty="0" smtClean="0"/>
              <a:t>利用者数：</a:t>
            </a:r>
            <a:r>
              <a:rPr lang="en-US" altLang="ja-JP" sz="2000" dirty="0" smtClean="0"/>
              <a:t>50</a:t>
            </a:r>
            <a:r>
              <a:rPr lang="ja-JP" altLang="en-US" sz="2000" dirty="0" smtClean="0"/>
              <a:t>名</a:t>
            </a:r>
            <a:r>
              <a:rPr lang="ja-JP" altLang="en-US" sz="2000" dirty="0"/>
              <a:t>　</a:t>
            </a:r>
          </a:p>
          <a:p>
            <a:pPr algn="l">
              <a:buFont typeface="Wingdings" pitchFamily="2" charset="2"/>
              <a:buChar char="l"/>
            </a:pPr>
            <a:r>
              <a:rPr lang="ja-JP" altLang="en-US" sz="2000" dirty="0" smtClean="0"/>
              <a:t>図書館</a:t>
            </a:r>
            <a:r>
              <a:rPr lang="ja-JP" altLang="en-US" sz="2000" dirty="0"/>
              <a:t>施設概要</a:t>
            </a:r>
          </a:p>
          <a:p>
            <a:pPr algn="l"/>
            <a:r>
              <a:rPr lang="ja-JP" altLang="en-US" sz="2000" dirty="0" smtClean="0"/>
              <a:t>　　建築</a:t>
            </a:r>
            <a:r>
              <a:rPr lang="ja-JP" altLang="en-US" sz="2000" dirty="0"/>
              <a:t>　</a:t>
            </a:r>
            <a:r>
              <a:rPr lang="en-US" altLang="ja-JP" sz="2000" dirty="0" smtClean="0"/>
              <a:t>1997</a:t>
            </a:r>
            <a:r>
              <a:rPr lang="ja-JP" altLang="en-US" sz="2000" dirty="0" smtClean="0"/>
              <a:t>年</a:t>
            </a:r>
            <a:r>
              <a:rPr lang="en-US" altLang="ja-JP" sz="2000" dirty="0"/>
              <a:t>5</a:t>
            </a:r>
            <a:r>
              <a:rPr lang="ja-JP" altLang="en-US" sz="2000" dirty="0" smtClean="0"/>
              <a:t>月</a:t>
            </a:r>
            <a:endParaRPr lang="ja-JP" altLang="en-US" sz="2000" dirty="0"/>
          </a:p>
          <a:p>
            <a:pPr algn="l"/>
            <a:r>
              <a:rPr lang="ja-JP" altLang="en-US" sz="2000" dirty="0" smtClean="0"/>
              <a:t>　　建物</a:t>
            </a:r>
            <a:r>
              <a:rPr lang="ja-JP" altLang="en-US" sz="2000" dirty="0"/>
              <a:t>面積　</a:t>
            </a:r>
            <a:r>
              <a:rPr lang="ja-JP" altLang="en-US" sz="2000" dirty="0" smtClean="0"/>
              <a:t>約</a:t>
            </a:r>
            <a:r>
              <a:rPr lang="en-US" altLang="ja-JP" sz="2000" dirty="0" smtClean="0"/>
              <a:t>700m2</a:t>
            </a:r>
            <a:r>
              <a:rPr lang="ja-JP" altLang="en-US" sz="2000" dirty="0"/>
              <a:t>　鉄筋</a:t>
            </a:r>
            <a:r>
              <a:rPr lang="ja-JP" altLang="en-US" sz="2000" dirty="0" smtClean="0"/>
              <a:t>コンクリート４階建のＧ階（</a:t>
            </a:r>
            <a:r>
              <a:rPr lang="ja-JP" altLang="en-US" sz="2000" dirty="0"/>
              <a:t>耐震性に</a:t>
            </a:r>
            <a:r>
              <a:rPr lang="ja-JP" altLang="en-US" sz="2000" dirty="0" smtClean="0"/>
              <a:t>問題なし</a:t>
            </a:r>
            <a:r>
              <a:rPr lang="ja-JP" altLang="en-US" sz="2000" dirty="0"/>
              <a:t>）</a:t>
            </a:r>
          </a:p>
          <a:p>
            <a:pPr algn="l"/>
            <a:r>
              <a:rPr lang="ja-JP" altLang="en-US" sz="2000" dirty="0" smtClean="0"/>
              <a:t>　　閲覧席</a:t>
            </a:r>
            <a:r>
              <a:rPr lang="ja-JP" altLang="en-US" sz="2000" dirty="0"/>
              <a:t>　</a:t>
            </a:r>
            <a:r>
              <a:rPr lang="ja-JP" altLang="en-US" sz="2000" dirty="0" smtClean="0"/>
              <a:t>ブラウジング～視聴覚　</a:t>
            </a:r>
            <a:r>
              <a:rPr lang="en-US" altLang="ja-JP" sz="2000" dirty="0" smtClean="0"/>
              <a:t>30</a:t>
            </a:r>
            <a:r>
              <a:rPr lang="ja-JP" altLang="en-US" sz="2000" dirty="0" smtClean="0"/>
              <a:t>　／　レファレンス　</a:t>
            </a:r>
            <a:r>
              <a:rPr lang="en-US" altLang="ja-JP" sz="2000" dirty="0" smtClean="0"/>
              <a:t>48</a:t>
            </a:r>
            <a:endParaRPr lang="en-US" altLang="ja-JP" sz="2000" dirty="0"/>
          </a:p>
          <a:p>
            <a:pPr algn="l"/>
            <a:r>
              <a:rPr lang="ja-JP" altLang="en-US" sz="2000" dirty="0" smtClean="0"/>
              <a:t>　　　　　　　 閲覧テーブル席　　　　　</a:t>
            </a:r>
            <a:r>
              <a:rPr lang="en-US" altLang="ja-JP" sz="2000" dirty="0" smtClean="0"/>
              <a:t>48</a:t>
            </a:r>
            <a:r>
              <a:rPr lang="ja-JP" altLang="en-US" sz="2000" dirty="0" smtClean="0"/>
              <a:t>　／　自習席　　　　</a:t>
            </a:r>
            <a:r>
              <a:rPr lang="en-US" altLang="ja-JP" sz="2000" dirty="0" smtClean="0"/>
              <a:t>12</a:t>
            </a:r>
            <a:endParaRPr lang="en-US" altLang="ja-JP" sz="2000" dirty="0"/>
          </a:p>
          <a:p>
            <a:pPr algn="l"/>
            <a:r>
              <a:rPr lang="ja-JP" altLang="en-US" sz="2000" dirty="0" smtClean="0"/>
              <a:t>　　平面図</a:t>
            </a:r>
            <a:r>
              <a:rPr lang="ja-JP" altLang="en-US" sz="2000" dirty="0"/>
              <a:t>（別添参照）</a:t>
            </a:r>
          </a:p>
          <a:p>
            <a:pPr algn="l">
              <a:buFont typeface="Wingdings" pitchFamily="2" charset="2"/>
              <a:buChar char="l"/>
            </a:pPr>
            <a:r>
              <a:rPr lang="ja-JP" altLang="en-US" sz="2000" dirty="0"/>
              <a:t>図書館蔵書規模　</a:t>
            </a:r>
            <a:r>
              <a:rPr lang="ja-JP" altLang="en-US" sz="2000" dirty="0" smtClean="0"/>
              <a:t>開架</a:t>
            </a:r>
            <a:r>
              <a:rPr lang="en-US" altLang="ja-JP" sz="2000" dirty="0" smtClean="0"/>
              <a:t>4</a:t>
            </a:r>
            <a:r>
              <a:rPr lang="ja-JP" altLang="en-US" sz="2000" dirty="0" smtClean="0"/>
              <a:t>万</a:t>
            </a:r>
            <a:r>
              <a:rPr lang="en-US" altLang="ja-JP" sz="2000" dirty="0" smtClean="0"/>
              <a:t>5</a:t>
            </a:r>
            <a:r>
              <a:rPr lang="ja-JP" altLang="en-US" sz="2000" dirty="0" smtClean="0"/>
              <a:t>千点</a:t>
            </a:r>
            <a:r>
              <a:rPr lang="ja-JP" altLang="en-US" sz="2000" dirty="0"/>
              <a:t>、</a:t>
            </a:r>
            <a:r>
              <a:rPr lang="ja-JP" altLang="en-US" sz="2000" dirty="0" smtClean="0"/>
              <a:t>閉架</a:t>
            </a:r>
            <a:r>
              <a:rPr lang="en-US" altLang="ja-JP" sz="2000" dirty="0" smtClean="0"/>
              <a:t>3</a:t>
            </a:r>
            <a:r>
              <a:rPr lang="ja-JP" altLang="en-US" sz="2000" dirty="0" smtClean="0"/>
              <a:t>万</a:t>
            </a:r>
            <a:r>
              <a:rPr lang="en-US" altLang="ja-JP" sz="2000" dirty="0" smtClean="0"/>
              <a:t>2</a:t>
            </a:r>
            <a:r>
              <a:rPr lang="ja-JP" altLang="en-US" sz="2000" dirty="0" smtClean="0"/>
              <a:t>千点</a:t>
            </a:r>
            <a:endParaRPr lang="ja-JP" altLang="en-US" sz="2000" dirty="0"/>
          </a:p>
          <a:p>
            <a:pPr algn="l">
              <a:buFont typeface="Wingdings" pitchFamily="2" charset="2"/>
              <a:buChar char="l"/>
            </a:pPr>
            <a:r>
              <a:rPr lang="ja-JP" altLang="en-US" sz="2000" dirty="0" smtClean="0"/>
              <a:t>図書館</a:t>
            </a:r>
            <a:r>
              <a:rPr lang="ja-JP" altLang="en-US" sz="2000" dirty="0"/>
              <a:t>常備品</a:t>
            </a:r>
            <a:r>
              <a:rPr lang="ja-JP" altLang="en-US" sz="2000" dirty="0" smtClean="0"/>
              <a:t>：軍手（</a:t>
            </a:r>
            <a:r>
              <a:rPr lang="en-US" altLang="ja-JP" sz="2000" dirty="0"/>
              <a:t>3</a:t>
            </a:r>
            <a:r>
              <a:rPr lang="ja-JP" altLang="en-US" sz="2000" dirty="0" smtClean="0"/>
              <a:t>）</a:t>
            </a:r>
            <a:endParaRPr lang="en-US" altLang="ja-JP" sz="2000" dirty="0" smtClean="0"/>
          </a:p>
          <a:p>
            <a:pPr algn="l"/>
            <a:r>
              <a:rPr lang="ja-JP" altLang="en-US" sz="2000" dirty="0"/>
              <a:t>　</a:t>
            </a:r>
            <a:r>
              <a:rPr lang="en-US" altLang="ja-JP" sz="2000" dirty="0" smtClean="0"/>
              <a:t>※</a:t>
            </a:r>
            <a:r>
              <a:rPr lang="ja-JP" altLang="en-US" sz="2000" dirty="0" smtClean="0"/>
              <a:t>カウンター内倉庫に</a:t>
            </a:r>
            <a:r>
              <a:rPr lang="ja-JP" altLang="en-US" sz="2000" dirty="0"/>
              <a:t>常備</a:t>
            </a:r>
          </a:p>
        </p:txBody>
      </p:sp>
      <p:pic>
        <p:nvPicPr>
          <p:cNvPr id="5" name="Picture 2" descr="saveMLAK-400x312.png"/>
          <p:cNvPicPr>
            <a:picLocks noChangeAspect="1" noChangeArrowheads="1"/>
          </p:cNvPicPr>
          <p:nvPr/>
        </p:nvPicPr>
        <p:blipFill>
          <a:blip r:embed="rId3" cstate="print"/>
          <a:srcRect/>
          <a:stretch>
            <a:fillRect/>
          </a:stretch>
        </p:blipFill>
        <p:spPr bwMode="auto">
          <a:xfrm>
            <a:off x="8008791" y="0"/>
            <a:ext cx="1135209" cy="885463"/>
          </a:xfrm>
          <a:prstGeom prst="rect">
            <a:avLst/>
          </a:prstGeom>
          <a:noFill/>
        </p:spPr>
      </p:pic>
      <p:sp>
        <p:nvSpPr>
          <p:cNvPr id="7" name="正方形/長方形 6"/>
          <p:cNvSpPr/>
          <p:nvPr/>
        </p:nvSpPr>
        <p:spPr>
          <a:xfrm>
            <a:off x="0" y="6488668"/>
            <a:ext cx="2146357" cy="369332"/>
          </a:xfrm>
          <a:prstGeom prst="rect">
            <a:avLst/>
          </a:prstGeom>
        </p:spPr>
        <p:txBody>
          <a:bodyPr wrap="none">
            <a:spAutoFit/>
          </a:bodyPr>
          <a:lstStyle/>
          <a:p>
            <a:r>
              <a:rPr lang="en-US" altLang="ja-JP" dirty="0" smtClean="0">
                <a:hlinkClick r:id="rId4"/>
              </a:rPr>
              <a:t>http://savemlak.jp/</a:t>
            </a:r>
            <a:endParaRPr lang="en-US" altLang="ja-JP" dirty="0" smtClean="0"/>
          </a:p>
        </p:txBody>
      </p:sp>
      <p:pic>
        <p:nvPicPr>
          <p:cNvPr id="1026" name="Picture 2" descr="C:\Users\sisyo-3\Pictures\114MLT18\PICT0142.JPG"/>
          <p:cNvPicPr>
            <a:picLocks noChangeAspect="1" noChangeArrowheads="1"/>
          </p:cNvPicPr>
          <p:nvPr/>
        </p:nvPicPr>
        <p:blipFill>
          <a:blip r:embed="rId5" cstate="print"/>
          <a:srcRect/>
          <a:stretch>
            <a:fillRect/>
          </a:stretch>
        </p:blipFill>
        <p:spPr bwMode="auto">
          <a:xfrm>
            <a:off x="5133703" y="3997137"/>
            <a:ext cx="3309386" cy="2482039"/>
          </a:xfrm>
          <a:prstGeom prst="rect">
            <a:avLst/>
          </a:prstGeom>
          <a:noFill/>
        </p:spPr>
      </p:pic>
    </p:spTree>
    <p:extLst>
      <p:ext uri="{BB962C8B-B14F-4D97-AF65-F5344CB8AC3E}">
        <p14:creationId xmlns="" xmlns:p14="http://schemas.microsoft.com/office/powerpoint/2010/main" val="175642727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261258" y="246743"/>
            <a:ext cx="7543800" cy="444954"/>
          </a:xfrm>
        </p:spPr>
        <p:txBody>
          <a:bodyPr>
            <a:noAutofit/>
          </a:bodyPr>
          <a:lstStyle/>
          <a:p>
            <a:r>
              <a:rPr kumimoji="1" lang="ja-JP" altLang="en-US" dirty="0" smtClean="0"/>
              <a:t>■訓練の前提（</a:t>
            </a:r>
            <a:r>
              <a:rPr lang="ja-JP" altLang="en-US" dirty="0" smtClean="0"/>
              <a:t>学校</a:t>
            </a:r>
            <a:r>
              <a:rPr kumimoji="1" lang="ja-JP" altLang="en-US" dirty="0" smtClean="0"/>
              <a:t>図書館）</a:t>
            </a:r>
            <a:endParaRPr kumimoji="1" lang="ja-JP" altLang="en-US" dirty="0"/>
          </a:p>
        </p:txBody>
      </p:sp>
      <p:pic>
        <p:nvPicPr>
          <p:cNvPr id="8" name="Picture 2" descr="saveMLAK-400x312.png"/>
          <p:cNvPicPr>
            <a:picLocks noChangeAspect="1" noChangeArrowheads="1"/>
          </p:cNvPicPr>
          <p:nvPr/>
        </p:nvPicPr>
        <p:blipFill>
          <a:blip r:embed="rId3" cstate="print"/>
          <a:srcRect/>
          <a:stretch>
            <a:fillRect/>
          </a:stretch>
        </p:blipFill>
        <p:spPr bwMode="auto">
          <a:xfrm>
            <a:off x="8008791" y="0"/>
            <a:ext cx="1135209" cy="885463"/>
          </a:xfrm>
          <a:prstGeom prst="rect">
            <a:avLst/>
          </a:prstGeom>
          <a:noFill/>
        </p:spPr>
      </p:pic>
      <p:sp>
        <p:nvSpPr>
          <p:cNvPr id="9" name="正方形/長方形 8"/>
          <p:cNvSpPr/>
          <p:nvPr/>
        </p:nvSpPr>
        <p:spPr>
          <a:xfrm>
            <a:off x="0" y="6488668"/>
            <a:ext cx="2146357" cy="369332"/>
          </a:xfrm>
          <a:prstGeom prst="rect">
            <a:avLst/>
          </a:prstGeom>
        </p:spPr>
        <p:txBody>
          <a:bodyPr wrap="none">
            <a:spAutoFit/>
          </a:bodyPr>
          <a:lstStyle/>
          <a:p>
            <a:r>
              <a:rPr lang="en-US" altLang="ja-JP" dirty="0" smtClean="0">
                <a:hlinkClick r:id="rId4"/>
              </a:rPr>
              <a:t>http://savemlak.jp/</a:t>
            </a:r>
            <a:endParaRPr lang="en-US" altLang="ja-JP" dirty="0" smtClean="0"/>
          </a:p>
        </p:txBody>
      </p:sp>
      <p:pic>
        <p:nvPicPr>
          <p:cNvPr id="10" name="図 9"/>
          <p:cNvPicPr/>
          <p:nvPr/>
        </p:nvPicPr>
        <p:blipFill>
          <a:blip r:embed="rId5" cstate="print"/>
          <a:srcRect/>
          <a:stretch>
            <a:fillRect/>
          </a:stretch>
        </p:blipFill>
        <p:spPr bwMode="auto">
          <a:xfrm>
            <a:off x="1871662" y="647700"/>
            <a:ext cx="5400675" cy="5562600"/>
          </a:xfrm>
          <a:prstGeom prst="rect">
            <a:avLst/>
          </a:prstGeom>
          <a:noFill/>
          <a:ln w="9525">
            <a:noFill/>
            <a:miter lim="800000"/>
            <a:headEnd/>
            <a:tailEnd/>
          </a:ln>
        </p:spPr>
      </p:pic>
      <p:grpSp>
        <p:nvGrpSpPr>
          <p:cNvPr id="13" name="グループ化 12"/>
          <p:cNvGrpSpPr/>
          <p:nvPr/>
        </p:nvGrpSpPr>
        <p:grpSpPr>
          <a:xfrm>
            <a:off x="4746171" y="3477986"/>
            <a:ext cx="178526" cy="231865"/>
            <a:chOff x="5791200" y="5646420"/>
            <a:chExt cx="236220" cy="266700"/>
          </a:xfrm>
        </p:grpSpPr>
        <p:sp>
          <p:nvSpPr>
            <p:cNvPr id="12" name="フリーフォーム 11"/>
            <p:cNvSpPr/>
            <p:nvPr/>
          </p:nvSpPr>
          <p:spPr>
            <a:xfrm>
              <a:off x="5806440" y="5646420"/>
              <a:ext cx="220980" cy="266700"/>
            </a:xfrm>
            <a:custGeom>
              <a:avLst/>
              <a:gdLst>
                <a:gd name="connsiteX0" fmla="*/ 419100 w 419100"/>
                <a:gd name="connsiteY0" fmla="*/ 0 h 723900"/>
                <a:gd name="connsiteX1" fmla="*/ 160020 w 419100"/>
                <a:gd name="connsiteY1" fmla="*/ 586740 h 723900"/>
                <a:gd name="connsiteX2" fmla="*/ 0 w 419100"/>
                <a:gd name="connsiteY2" fmla="*/ 723900 h 723900"/>
                <a:gd name="connsiteX0" fmla="*/ 419100 w 419100"/>
                <a:gd name="connsiteY0" fmla="*/ 0 h 723900"/>
                <a:gd name="connsiteX1" fmla="*/ 304800 w 419100"/>
                <a:gd name="connsiteY1" fmla="*/ 533400 h 723900"/>
                <a:gd name="connsiteX2" fmla="*/ 0 w 419100"/>
                <a:gd name="connsiteY2" fmla="*/ 723900 h 723900"/>
                <a:gd name="connsiteX0" fmla="*/ 419100 w 422910"/>
                <a:gd name="connsiteY0" fmla="*/ 0 h 723900"/>
                <a:gd name="connsiteX1" fmla="*/ 403860 w 422910"/>
                <a:gd name="connsiteY1" fmla="*/ 312420 h 723900"/>
                <a:gd name="connsiteX2" fmla="*/ 304800 w 422910"/>
                <a:gd name="connsiteY2" fmla="*/ 533400 h 723900"/>
                <a:gd name="connsiteX3" fmla="*/ 0 w 422910"/>
                <a:gd name="connsiteY3" fmla="*/ 723900 h 723900"/>
                <a:gd name="connsiteX0" fmla="*/ 457200 w 461010"/>
                <a:gd name="connsiteY0" fmla="*/ 0 h 624840"/>
                <a:gd name="connsiteX1" fmla="*/ 441960 w 461010"/>
                <a:gd name="connsiteY1" fmla="*/ 312420 h 624840"/>
                <a:gd name="connsiteX2" fmla="*/ 342900 w 461010"/>
                <a:gd name="connsiteY2" fmla="*/ 533400 h 624840"/>
                <a:gd name="connsiteX3" fmla="*/ 0 w 461010"/>
                <a:gd name="connsiteY3" fmla="*/ 624840 h 624840"/>
                <a:gd name="connsiteX0" fmla="*/ 457200 w 467360"/>
                <a:gd name="connsiteY0" fmla="*/ 0 h 624840"/>
                <a:gd name="connsiteX1" fmla="*/ 441960 w 467360"/>
                <a:gd name="connsiteY1" fmla="*/ 312420 h 624840"/>
                <a:gd name="connsiteX2" fmla="*/ 304800 w 467360"/>
                <a:gd name="connsiteY2" fmla="*/ 502920 h 624840"/>
                <a:gd name="connsiteX3" fmla="*/ 0 w 467360"/>
                <a:gd name="connsiteY3" fmla="*/ 624840 h 624840"/>
                <a:gd name="connsiteX0" fmla="*/ 457200 w 457200"/>
                <a:gd name="connsiteY0" fmla="*/ 0 h 624840"/>
                <a:gd name="connsiteX1" fmla="*/ 388620 w 457200"/>
                <a:gd name="connsiteY1" fmla="*/ 289560 h 624840"/>
                <a:gd name="connsiteX2" fmla="*/ 304800 w 457200"/>
                <a:gd name="connsiteY2" fmla="*/ 502920 h 624840"/>
                <a:gd name="connsiteX3" fmla="*/ 0 w 457200"/>
                <a:gd name="connsiteY3" fmla="*/ 624840 h 624840"/>
                <a:gd name="connsiteX0" fmla="*/ 457200 w 482600"/>
                <a:gd name="connsiteY0" fmla="*/ 0 h 624840"/>
                <a:gd name="connsiteX1" fmla="*/ 457200 w 482600"/>
                <a:gd name="connsiteY1" fmla="*/ 327660 h 624840"/>
                <a:gd name="connsiteX2" fmla="*/ 304800 w 482600"/>
                <a:gd name="connsiteY2" fmla="*/ 502920 h 624840"/>
                <a:gd name="connsiteX3" fmla="*/ 0 w 482600"/>
                <a:gd name="connsiteY3" fmla="*/ 624840 h 624840"/>
                <a:gd name="connsiteX0" fmla="*/ 487680 w 487680"/>
                <a:gd name="connsiteY0" fmla="*/ 0 h 662940"/>
                <a:gd name="connsiteX1" fmla="*/ 457200 w 487680"/>
                <a:gd name="connsiteY1" fmla="*/ 365760 h 662940"/>
                <a:gd name="connsiteX2" fmla="*/ 304800 w 487680"/>
                <a:gd name="connsiteY2" fmla="*/ 541020 h 662940"/>
                <a:gd name="connsiteX3" fmla="*/ 0 w 487680"/>
                <a:gd name="connsiteY3" fmla="*/ 662940 h 662940"/>
                <a:gd name="connsiteX0" fmla="*/ 487680 w 502920"/>
                <a:gd name="connsiteY0" fmla="*/ 0 h 662940"/>
                <a:gd name="connsiteX1" fmla="*/ 472440 w 502920"/>
                <a:gd name="connsiteY1" fmla="*/ 266700 h 662940"/>
                <a:gd name="connsiteX2" fmla="*/ 304800 w 502920"/>
                <a:gd name="connsiteY2" fmla="*/ 541020 h 662940"/>
                <a:gd name="connsiteX3" fmla="*/ 0 w 502920"/>
                <a:gd name="connsiteY3" fmla="*/ 662940 h 662940"/>
                <a:gd name="connsiteX0" fmla="*/ 487680 w 502920"/>
                <a:gd name="connsiteY0" fmla="*/ 0 h 662940"/>
                <a:gd name="connsiteX1" fmla="*/ 472440 w 502920"/>
                <a:gd name="connsiteY1" fmla="*/ 320040 h 662940"/>
                <a:gd name="connsiteX2" fmla="*/ 304800 w 502920"/>
                <a:gd name="connsiteY2" fmla="*/ 541020 h 662940"/>
                <a:gd name="connsiteX3" fmla="*/ 0 w 502920"/>
                <a:gd name="connsiteY3" fmla="*/ 662940 h 662940"/>
                <a:gd name="connsiteX0" fmla="*/ 511629 w 511629"/>
                <a:gd name="connsiteY0" fmla="*/ 0 h 669078"/>
                <a:gd name="connsiteX1" fmla="*/ 472440 w 511629"/>
                <a:gd name="connsiteY1" fmla="*/ 326178 h 669078"/>
                <a:gd name="connsiteX2" fmla="*/ 304800 w 511629"/>
                <a:gd name="connsiteY2" fmla="*/ 547158 h 669078"/>
                <a:gd name="connsiteX3" fmla="*/ 0 w 511629"/>
                <a:gd name="connsiteY3" fmla="*/ 669078 h 669078"/>
                <a:gd name="connsiteX0" fmla="*/ 631372 w 631372"/>
                <a:gd name="connsiteY0" fmla="*/ 0 h 626110"/>
                <a:gd name="connsiteX1" fmla="*/ 592183 w 631372"/>
                <a:gd name="connsiteY1" fmla="*/ 326178 h 626110"/>
                <a:gd name="connsiteX2" fmla="*/ 424543 w 631372"/>
                <a:gd name="connsiteY2" fmla="*/ 547158 h 626110"/>
                <a:gd name="connsiteX3" fmla="*/ 0 w 631372"/>
                <a:gd name="connsiteY3" fmla="*/ 626110 h 626110"/>
                <a:gd name="connsiteX0" fmla="*/ 631372 w 631372"/>
                <a:gd name="connsiteY0" fmla="*/ 0 h 626110"/>
                <a:gd name="connsiteX1" fmla="*/ 592183 w 631372"/>
                <a:gd name="connsiteY1" fmla="*/ 326178 h 626110"/>
                <a:gd name="connsiteX2" fmla="*/ 424544 w 631372"/>
                <a:gd name="connsiteY2" fmla="*/ 498052 h 626110"/>
                <a:gd name="connsiteX3" fmla="*/ 0 w 631372"/>
                <a:gd name="connsiteY3" fmla="*/ 626110 h 626110"/>
                <a:gd name="connsiteX0" fmla="*/ 631372 w 642620"/>
                <a:gd name="connsiteY0" fmla="*/ 0 h 626110"/>
                <a:gd name="connsiteX1" fmla="*/ 608149 w 642620"/>
                <a:gd name="connsiteY1" fmla="*/ 270933 h 626110"/>
                <a:gd name="connsiteX2" fmla="*/ 424544 w 642620"/>
                <a:gd name="connsiteY2" fmla="*/ 498052 h 626110"/>
                <a:gd name="connsiteX3" fmla="*/ 0 w 642620"/>
                <a:gd name="connsiteY3" fmla="*/ 626110 h 626110"/>
                <a:gd name="connsiteX0" fmla="*/ 519612 w 530860"/>
                <a:gd name="connsiteY0" fmla="*/ 0 h 583142"/>
                <a:gd name="connsiteX1" fmla="*/ 496389 w 530860"/>
                <a:gd name="connsiteY1" fmla="*/ 270933 h 583142"/>
                <a:gd name="connsiteX2" fmla="*/ 312784 w 530860"/>
                <a:gd name="connsiteY2" fmla="*/ 498052 h 583142"/>
                <a:gd name="connsiteX3" fmla="*/ 0 w 530860"/>
                <a:gd name="connsiteY3" fmla="*/ 583142 h 583142"/>
                <a:gd name="connsiteX0" fmla="*/ 591458 w 602706"/>
                <a:gd name="connsiteY0" fmla="*/ 0 h 577004"/>
                <a:gd name="connsiteX1" fmla="*/ 568235 w 602706"/>
                <a:gd name="connsiteY1" fmla="*/ 270933 h 577004"/>
                <a:gd name="connsiteX2" fmla="*/ 384630 w 602706"/>
                <a:gd name="connsiteY2" fmla="*/ 498052 h 577004"/>
                <a:gd name="connsiteX3" fmla="*/ 0 w 602706"/>
                <a:gd name="connsiteY3" fmla="*/ 577004 h 577004"/>
                <a:gd name="connsiteX0" fmla="*/ 591458 w 604036"/>
                <a:gd name="connsiteY0" fmla="*/ 0 h 577004"/>
                <a:gd name="connsiteX1" fmla="*/ 568235 w 604036"/>
                <a:gd name="connsiteY1" fmla="*/ 270933 h 577004"/>
                <a:gd name="connsiteX2" fmla="*/ 376648 w 604036"/>
                <a:gd name="connsiteY2" fmla="*/ 473499 h 577004"/>
                <a:gd name="connsiteX3" fmla="*/ 0 w 604036"/>
                <a:gd name="connsiteY3" fmla="*/ 577004 h 577004"/>
                <a:gd name="connsiteX0" fmla="*/ 591458 w 591458"/>
                <a:gd name="connsiteY0" fmla="*/ 0 h 577004"/>
                <a:gd name="connsiteX1" fmla="*/ 552270 w 591458"/>
                <a:gd name="connsiteY1" fmla="*/ 252518 h 577004"/>
                <a:gd name="connsiteX2" fmla="*/ 376648 w 591458"/>
                <a:gd name="connsiteY2" fmla="*/ 473499 h 577004"/>
                <a:gd name="connsiteX3" fmla="*/ 0 w 591458"/>
                <a:gd name="connsiteY3" fmla="*/ 577004 h 577004"/>
                <a:gd name="connsiteX0" fmla="*/ 631372 w 631372"/>
                <a:gd name="connsiteY0" fmla="*/ 0 h 577004"/>
                <a:gd name="connsiteX1" fmla="*/ 552270 w 631372"/>
                <a:gd name="connsiteY1" fmla="*/ 252518 h 577004"/>
                <a:gd name="connsiteX2" fmla="*/ 376648 w 631372"/>
                <a:gd name="connsiteY2" fmla="*/ 473499 h 577004"/>
                <a:gd name="connsiteX3" fmla="*/ 0 w 631372"/>
                <a:gd name="connsiteY3" fmla="*/ 577004 h 577004"/>
              </a:gdLst>
              <a:ahLst/>
              <a:cxnLst>
                <a:cxn ang="0">
                  <a:pos x="connsiteX0" y="connsiteY0"/>
                </a:cxn>
                <a:cxn ang="0">
                  <a:pos x="connsiteX1" y="connsiteY1"/>
                </a:cxn>
                <a:cxn ang="0">
                  <a:pos x="connsiteX2" y="connsiteY2"/>
                </a:cxn>
                <a:cxn ang="0">
                  <a:pos x="connsiteX3" y="connsiteY3"/>
                </a:cxn>
              </a:cxnLst>
              <a:rect l="l" t="t" r="r" b="b"/>
              <a:pathLst>
                <a:path w="631372" h="577004">
                  <a:moveTo>
                    <a:pt x="631372" y="0"/>
                  </a:moveTo>
                  <a:cubicBezTo>
                    <a:pt x="622482" y="45720"/>
                    <a:pt x="594724" y="173601"/>
                    <a:pt x="552270" y="252518"/>
                  </a:cubicBezTo>
                  <a:cubicBezTo>
                    <a:pt x="509816" y="331435"/>
                    <a:pt x="468693" y="419418"/>
                    <a:pt x="376648" y="473499"/>
                  </a:cubicBezTo>
                  <a:cubicBezTo>
                    <a:pt x="284603" y="527580"/>
                    <a:pt x="45085" y="568749"/>
                    <a:pt x="0" y="577004"/>
                  </a:cubicBezTo>
                </a:path>
              </a:pathLst>
            </a:cu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cxnSp>
          <p:nvCxnSpPr>
            <p:cNvPr id="14" name="直線コネクタ 13"/>
            <p:cNvCxnSpPr>
              <a:endCxn id="12" idx="3"/>
            </p:cNvCxnSpPr>
            <p:nvPr/>
          </p:nvCxnSpPr>
          <p:spPr>
            <a:xfrm>
              <a:off x="5806440" y="5661660"/>
              <a:ext cx="0" cy="25146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直線コネクタ 17"/>
            <p:cNvCxnSpPr>
              <a:endCxn id="12" idx="0"/>
            </p:cNvCxnSpPr>
            <p:nvPr/>
          </p:nvCxnSpPr>
          <p:spPr>
            <a:xfrm flipV="1">
              <a:off x="5791200" y="5646420"/>
              <a:ext cx="236220" cy="762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15" name="グループ化 14"/>
          <p:cNvGrpSpPr/>
          <p:nvPr/>
        </p:nvGrpSpPr>
        <p:grpSpPr>
          <a:xfrm flipH="1">
            <a:off x="7027816" y="4715690"/>
            <a:ext cx="261257" cy="200297"/>
            <a:chOff x="5791200" y="5646420"/>
            <a:chExt cx="236220" cy="266700"/>
          </a:xfrm>
        </p:grpSpPr>
        <p:sp>
          <p:nvSpPr>
            <p:cNvPr id="16" name="フリーフォーム 15"/>
            <p:cNvSpPr/>
            <p:nvPr/>
          </p:nvSpPr>
          <p:spPr>
            <a:xfrm>
              <a:off x="5806440" y="5646420"/>
              <a:ext cx="220980" cy="266700"/>
            </a:xfrm>
            <a:custGeom>
              <a:avLst/>
              <a:gdLst>
                <a:gd name="connsiteX0" fmla="*/ 419100 w 419100"/>
                <a:gd name="connsiteY0" fmla="*/ 0 h 723900"/>
                <a:gd name="connsiteX1" fmla="*/ 160020 w 419100"/>
                <a:gd name="connsiteY1" fmla="*/ 586740 h 723900"/>
                <a:gd name="connsiteX2" fmla="*/ 0 w 419100"/>
                <a:gd name="connsiteY2" fmla="*/ 723900 h 723900"/>
                <a:gd name="connsiteX0" fmla="*/ 419100 w 419100"/>
                <a:gd name="connsiteY0" fmla="*/ 0 h 723900"/>
                <a:gd name="connsiteX1" fmla="*/ 304800 w 419100"/>
                <a:gd name="connsiteY1" fmla="*/ 533400 h 723900"/>
                <a:gd name="connsiteX2" fmla="*/ 0 w 419100"/>
                <a:gd name="connsiteY2" fmla="*/ 723900 h 723900"/>
                <a:gd name="connsiteX0" fmla="*/ 419100 w 422910"/>
                <a:gd name="connsiteY0" fmla="*/ 0 h 723900"/>
                <a:gd name="connsiteX1" fmla="*/ 403860 w 422910"/>
                <a:gd name="connsiteY1" fmla="*/ 312420 h 723900"/>
                <a:gd name="connsiteX2" fmla="*/ 304800 w 422910"/>
                <a:gd name="connsiteY2" fmla="*/ 533400 h 723900"/>
                <a:gd name="connsiteX3" fmla="*/ 0 w 422910"/>
                <a:gd name="connsiteY3" fmla="*/ 723900 h 723900"/>
                <a:gd name="connsiteX0" fmla="*/ 457200 w 461010"/>
                <a:gd name="connsiteY0" fmla="*/ 0 h 624840"/>
                <a:gd name="connsiteX1" fmla="*/ 441960 w 461010"/>
                <a:gd name="connsiteY1" fmla="*/ 312420 h 624840"/>
                <a:gd name="connsiteX2" fmla="*/ 342900 w 461010"/>
                <a:gd name="connsiteY2" fmla="*/ 533400 h 624840"/>
                <a:gd name="connsiteX3" fmla="*/ 0 w 461010"/>
                <a:gd name="connsiteY3" fmla="*/ 624840 h 624840"/>
                <a:gd name="connsiteX0" fmla="*/ 457200 w 467360"/>
                <a:gd name="connsiteY0" fmla="*/ 0 h 624840"/>
                <a:gd name="connsiteX1" fmla="*/ 441960 w 467360"/>
                <a:gd name="connsiteY1" fmla="*/ 312420 h 624840"/>
                <a:gd name="connsiteX2" fmla="*/ 304800 w 467360"/>
                <a:gd name="connsiteY2" fmla="*/ 502920 h 624840"/>
                <a:gd name="connsiteX3" fmla="*/ 0 w 467360"/>
                <a:gd name="connsiteY3" fmla="*/ 624840 h 624840"/>
                <a:gd name="connsiteX0" fmla="*/ 457200 w 457200"/>
                <a:gd name="connsiteY0" fmla="*/ 0 h 624840"/>
                <a:gd name="connsiteX1" fmla="*/ 388620 w 457200"/>
                <a:gd name="connsiteY1" fmla="*/ 289560 h 624840"/>
                <a:gd name="connsiteX2" fmla="*/ 304800 w 457200"/>
                <a:gd name="connsiteY2" fmla="*/ 502920 h 624840"/>
                <a:gd name="connsiteX3" fmla="*/ 0 w 457200"/>
                <a:gd name="connsiteY3" fmla="*/ 624840 h 624840"/>
                <a:gd name="connsiteX0" fmla="*/ 457200 w 482600"/>
                <a:gd name="connsiteY0" fmla="*/ 0 h 624840"/>
                <a:gd name="connsiteX1" fmla="*/ 457200 w 482600"/>
                <a:gd name="connsiteY1" fmla="*/ 327660 h 624840"/>
                <a:gd name="connsiteX2" fmla="*/ 304800 w 482600"/>
                <a:gd name="connsiteY2" fmla="*/ 502920 h 624840"/>
                <a:gd name="connsiteX3" fmla="*/ 0 w 482600"/>
                <a:gd name="connsiteY3" fmla="*/ 624840 h 624840"/>
                <a:gd name="connsiteX0" fmla="*/ 487680 w 487680"/>
                <a:gd name="connsiteY0" fmla="*/ 0 h 662940"/>
                <a:gd name="connsiteX1" fmla="*/ 457200 w 487680"/>
                <a:gd name="connsiteY1" fmla="*/ 365760 h 662940"/>
                <a:gd name="connsiteX2" fmla="*/ 304800 w 487680"/>
                <a:gd name="connsiteY2" fmla="*/ 541020 h 662940"/>
                <a:gd name="connsiteX3" fmla="*/ 0 w 487680"/>
                <a:gd name="connsiteY3" fmla="*/ 662940 h 662940"/>
                <a:gd name="connsiteX0" fmla="*/ 487680 w 502920"/>
                <a:gd name="connsiteY0" fmla="*/ 0 h 662940"/>
                <a:gd name="connsiteX1" fmla="*/ 472440 w 502920"/>
                <a:gd name="connsiteY1" fmla="*/ 266700 h 662940"/>
                <a:gd name="connsiteX2" fmla="*/ 304800 w 502920"/>
                <a:gd name="connsiteY2" fmla="*/ 541020 h 662940"/>
                <a:gd name="connsiteX3" fmla="*/ 0 w 502920"/>
                <a:gd name="connsiteY3" fmla="*/ 662940 h 662940"/>
                <a:gd name="connsiteX0" fmla="*/ 487680 w 502920"/>
                <a:gd name="connsiteY0" fmla="*/ 0 h 662940"/>
                <a:gd name="connsiteX1" fmla="*/ 472440 w 502920"/>
                <a:gd name="connsiteY1" fmla="*/ 320040 h 662940"/>
                <a:gd name="connsiteX2" fmla="*/ 304800 w 502920"/>
                <a:gd name="connsiteY2" fmla="*/ 541020 h 662940"/>
                <a:gd name="connsiteX3" fmla="*/ 0 w 502920"/>
                <a:gd name="connsiteY3" fmla="*/ 662940 h 662940"/>
                <a:gd name="connsiteX0" fmla="*/ 511629 w 511629"/>
                <a:gd name="connsiteY0" fmla="*/ 0 h 669078"/>
                <a:gd name="connsiteX1" fmla="*/ 472440 w 511629"/>
                <a:gd name="connsiteY1" fmla="*/ 326178 h 669078"/>
                <a:gd name="connsiteX2" fmla="*/ 304800 w 511629"/>
                <a:gd name="connsiteY2" fmla="*/ 547158 h 669078"/>
                <a:gd name="connsiteX3" fmla="*/ 0 w 511629"/>
                <a:gd name="connsiteY3" fmla="*/ 669078 h 669078"/>
                <a:gd name="connsiteX0" fmla="*/ 631372 w 631372"/>
                <a:gd name="connsiteY0" fmla="*/ 0 h 626110"/>
                <a:gd name="connsiteX1" fmla="*/ 592183 w 631372"/>
                <a:gd name="connsiteY1" fmla="*/ 326178 h 626110"/>
                <a:gd name="connsiteX2" fmla="*/ 424543 w 631372"/>
                <a:gd name="connsiteY2" fmla="*/ 547158 h 626110"/>
                <a:gd name="connsiteX3" fmla="*/ 0 w 631372"/>
                <a:gd name="connsiteY3" fmla="*/ 626110 h 626110"/>
                <a:gd name="connsiteX0" fmla="*/ 631372 w 631372"/>
                <a:gd name="connsiteY0" fmla="*/ 0 h 626110"/>
                <a:gd name="connsiteX1" fmla="*/ 592183 w 631372"/>
                <a:gd name="connsiteY1" fmla="*/ 326178 h 626110"/>
                <a:gd name="connsiteX2" fmla="*/ 424544 w 631372"/>
                <a:gd name="connsiteY2" fmla="*/ 498052 h 626110"/>
                <a:gd name="connsiteX3" fmla="*/ 0 w 631372"/>
                <a:gd name="connsiteY3" fmla="*/ 626110 h 626110"/>
                <a:gd name="connsiteX0" fmla="*/ 631372 w 642620"/>
                <a:gd name="connsiteY0" fmla="*/ 0 h 626110"/>
                <a:gd name="connsiteX1" fmla="*/ 608149 w 642620"/>
                <a:gd name="connsiteY1" fmla="*/ 270933 h 626110"/>
                <a:gd name="connsiteX2" fmla="*/ 424544 w 642620"/>
                <a:gd name="connsiteY2" fmla="*/ 498052 h 626110"/>
                <a:gd name="connsiteX3" fmla="*/ 0 w 642620"/>
                <a:gd name="connsiteY3" fmla="*/ 626110 h 626110"/>
                <a:gd name="connsiteX0" fmla="*/ 519612 w 530860"/>
                <a:gd name="connsiteY0" fmla="*/ 0 h 583142"/>
                <a:gd name="connsiteX1" fmla="*/ 496389 w 530860"/>
                <a:gd name="connsiteY1" fmla="*/ 270933 h 583142"/>
                <a:gd name="connsiteX2" fmla="*/ 312784 w 530860"/>
                <a:gd name="connsiteY2" fmla="*/ 498052 h 583142"/>
                <a:gd name="connsiteX3" fmla="*/ 0 w 530860"/>
                <a:gd name="connsiteY3" fmla="*/ 583142 h 583142"/>
                <a:gd name="connsiteX0" fmla="*/ 591458 w 602706"/>
                <a:gd name="connsiteY0" fmla="*/ 0 h 577004"/>
                <a:gd name="connsiteX1" fmla="*/ 568235 w 602706"/>
                <a:gd name="connsiteY1" fmla="*/ 270933 h 577004"/>
                <a:gd name="connsiteX2" fmla="*/ 384630 w 602706"/>
                <a:gd name="connsiteY2" fmla="*/ 498052 h 577004"/>
                <a:gd name="connsiteX3" fmla="*/ 0 w 602706"/>
                <a:gd name="connsiteY3" fmla="*/ 577004 h 577004"/>
                <a:gd name="connsiteX0" fmla="*/ 591458 w 604036"/>
                <a:gd name="connsiteY0" fmla="*/ 0 h 577004"/>
                <a:gd name="connsiteX1" fmla="*/ 568235 w 604036"/>
                <a:gd name="connsiteY1" fmla="*/ 270933 h 577004"/>
                <a:gd name="connsiteX2" fmla="*/ 376648 w 604036"/>
                <a:gd name="connsiteY2" fmla="*/ 473499 h 577004"/>
                <a:gd name="connsiteX3" fmla="*/ 0 w 604036"/>
                <a:gd name="connsiteY3" fmla="*/ 577004 h 577004"/>
                <a:gd name="connsiteX0" fmla="*/ 591458 w 591458"/>
                <a:gd name="connsiteY0" fmla="*/ 0 h 577004"/>
                <a:gd name="connsiteX1" fmla="*/ 552270 w 591458"/>
                <a:gd name="connsiteY1" fmla="*/ 252518 h 577004"/>
                <a:gd name="connsiteX2" fmla="*/ 376648 w 591458"/>
                <a:gd name="connsiteY2" fmla="*/ 473499 h 577004"/>
                <a:gd name="connsiteX3" fmla="*/ 0 w 591458"/>
                <a:gd name="connsiteY3" fmla="*/ 577004 h 577004"/>
                <a:gd name="connsiteX0" fmla="*/ 631372 w 631372"/>
                <a:gd name="connsiteY0" fmla="*/ 0 h 577004"/>
                <a:gd name="connsiteX1" fmla="*/ 552270 w 631372"/>
                <a:gd name="connsiteY1" fmla="*/ 252518 h 577004"/>
                <a:gd name="connsiteX2" fmla="*/ 376648 w 631372"/>
                <a:gd name="connsiteY2" fmla="*/ 473499 h 577004"/>
                <a:gd name="connsiteX3" fmla="*/ 0 w 631372"/>
                <a:gd name="connsiteY3" fmla="*/ 577004 h 577004"/>
              </a:gdLst>
              <a:ahLst/>
              <a:cxnLst>
                <a:cxn ang="0">
                  <a:pos x="connsiteX0" y="connsiteY0"/>
                </a:cxn>
                <a:cxn ang="0">
                  <a:pos x="connsiteX1" y="connsiteY1"/>
                </a:cxn>
                <a:cxn ang="0">
                  <a:pos x="connsiteX2" y="connsiteY2"/>
                </a:cxn>
                <a:cxn ang="0">
                  <a:pos x="connsiteX3" y="connsiteY3"/>
                </a:cxn>
              </a:cxnLst>
              <a:rect l="l" t="t" r="r" b="b"/>
              <a:pathLst>
                <a:path w="631372" h="577004">
                  <a:moveTo>
                    <a:pt x="631372" y="0"/>
                  </a:moveTo>
                  <a:cubicBezTo>
                    <a:pt x="622482" y="45720"/>
                    <a:pt x="594724" y="173601"/>
                    <a:pt x="552270" y="252518"/>
                  </a:cubicBezTo>
                  <a:cubicBezTo>
                    <a:pt x="509816" y="331435"/>
                    <a:pt x="468693" y="419418"/>
                    <a:pt x="376648" y="473499"/>
                  </a:cubicBezTo>
                  <a:cubicBezTo>
                    <a:pt x="284603" y="527580"/>
                    <a:pt x="45085" y="568749"/>
                    <a:pt x="0" y="577004"/>
                  </a:cubicBezTo>
                </a:path>
              </a:pathLst>
            </a:cu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cxnSp>
          <p:nvCxnSpPr>
            <p:cNvPr id="17" name="直線コネクタ 16"/>
            <p:cNvCxnSpPr>
              <a:endCxn id="16" idx="3"/>
            </p:cNvCxnSpPr>
            <p:nvPr/>
          </p:nvCxnSpPr>
          <p:spPr>
            <a:xfrm>
              <a:off x="5806440" y="5661660"/>
              <a:ext cx="0" cy="25146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 name="直線コネクタ 18"/>
            <p:cNvCxnSpPr>
              <a:endCxn id="16" idx="0"/>
            </p:cNvCxnSpPr>
            <p:nvPr/>
          </p:nvCxnSpPr>
          <p:spPr>
            <a:xfrm flipV="1">
              <a:off x="5791200" y="5646420"/>
              <a:ext cx="236220" cy="762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20" name="グループ化 19"/>
          <p:cNvGrpSpPr/>
          <p:nvPr/>
        </p:nvGrpSpPr>
        <p:grpSpPr>
          <a:xfrm rot="5400000" flipH="1">
            <a:off x="4088674" y="5507082"/>
            <a:ext cx="153488" cy="253638"/>
            <a:chOff x="5791200" y="5646420"/>
            <a:chExt cx="236220" cy="266700"/>
          </a:xfrm>
        </p:grpSpPr>
        <p:sp>
          <p:nvSpPr>
            <p:cNvPr id="21" name="フリーフォーム 20"/>
            <p:cNvSpPr/>
            <p:nvPr/>
          </p:nvSpPr>
          <p:spPr>
            <a:xfrm>
              <a:off x="5806440" y="5646420"/>
              <a:ext cx="220980" cy="266700"/>
            </a:xfrm>
            <a:custGeom>
              <a:avLst/>
              <a:gdLst>
                <a:gd name="connsiteX0" fmla="*/ 419100 w 419100"/>
                <a:gd name="connsiteY0" fmla="*/ 0 h 723900"/>
                <a:gd name="connsiteX1" fmla="*/ 160020 w 419100"/>
                <a:gd name="connsiteY1" fmla="*/ 586740 h 723900"/>
                <a:gd name="connsiteX2" fmla="*/ 0 w 419100"/>
                <a:gd name="connsiteY2" fmla="*/ 723900 h 723900"/>
                <a:gd name="connsiteX0" fmla="*/ 419100 w 419100"/>
                <a:gd name="connsiteY0" fmla="*/ 0 h 723900"/>
                <a:gd name="connsiteX1" fmla="*/ 304800 w 419100"/>
                <a:gd name="connsiteY1" fmla="*/ 533400 h 723900"/>
                <a:gd name="connsiteX2" fmla="*/ 0 w 419100"/>
                <a:gd name="connsiteY2" fmla="*/ 723900 h 723900"/>
                <a:gd name="connsiteX0" fmla="*/ 419100 w 422910"/>
                <a:gd name="connsiteY0" fmla="*/ 0 h 723900"/>
                <a:gd name="connsiteX1" fmla="*/ 403860 w 422910"/>
                <a:gd name="connsiteY1" fmla="*/ 312420 h 723900"/>
                <a:gd name="connsiteX2" fmla="*/ 304800 w 422910"/>
                <a:gd name="connsiteY2" fmla="*/ 533400 h 723900"/>
                <a:gd name="connsiteX3" fmla="*/ 0 w 422910"/>
                <a:gd name="connsiteY3" fmla="*/ 723900 h 723900"/>
                <a:gd name="connsiteX0" fmla="*/ 457200 w 461010"/>
                <a:gd name="connsiteY0" fmla="*/ 0 h 624840"/>
                <a:gd name="connsiteX1" fmla="*/ 441960 w 461010"/>
                <a:gd name="connsiteY1" fmla="*/ 312420 h 624840"/>
                <a:gd name="connsiteX2" fmla="*/ 342900 w 461010"/>
                <a:gd name="connsiteY2" fmla="*/ 533400 h 624840"/>
                <a:gd name="connsiteX3" fmla="*/ 0 w 461010"/>
                <a:gd name="connsiteY3" fmla="*/ 624840 h 624840"/>
                <a:gd name="connsiteX0" fmla="*/ 457200 w 467360"/>
                <a:gd name="connsiteY0" fmla="*/ 0 h 624840"/>
                <a:gd name="connsiteX1" fmla="*/ 441960 w 467360"/>
                <a:gd name="connsiteY1" fmla="*/ 312420 h 624840"/>
                <a:gd name="connsiteX2" fmla="*/ 304800 w 467360"/>
                <a:gd name="connsiteY2" fmla="*/ 502920 h 624840"/>
                <a:gd name="connsiteX3" fmla="*/ 0 w 467360"/>
                <a:gd name="connsiteY3" fmla="*/ 624840 h 624840"/>
                <a:gd name="connsiteX0" fmla="*/ 457200 w 457200"/>
                <a:gd name="connsiteY0" fmla="*/ 0 h 624840"/>
                <a:gd name="connsiteX1" fmla="*/ 388620 w 457200"/>
                <a:gd name="connsiteY1" fmla="*/ 289560 h 624840"/>
                <a:gd name="connsiteX2" fmla="*/ 304800 w 457200"/>
                <a:gd name="connsiteY2" fmla="*/ 502920 h 624840"/>
                <a:gd name="connsiteX3" fmla="*/ 0 w 457200"/>
                <a:gd name="connsiteY3" fmla="*/ 624840 h 624840"/>
                <a:gd name="connsiteX0" fmla="*/ 457200 w 482600"/>
                <a:gd name="connsiteY0" fmla="*/ 0 h 624840"/>
                <a:gd name="connsiteX1" fmla="*/ 457200 w 482600"/>
                <a:gd name="connsiteY1" fmla="*/ 327660 h 624840"/>
                <a:gd name="connsiteX2" fmla="*/ 304800 w 482600"/>
                <a:gd name="connsiteY2" fmla="*/ 502920 h 624840"/>
                <a:gd name="connsiteX3" fmla="*/ 0 w 482600"/>
                <a:gd name="connsiteY3" fmla="*/ 624840 h 624840"/>
                <a:gd name="connsiteX0" fmla="*/ 487680 w 487680"/>
                <a:gd name="connsiteY0" fmla="*/ 0 h 662940"/>
                <a:gd name="connsiteX1" fmla="*/ 457200 w 487680"/>
                <a:gd name="connsiteY1" fmla="*/ 365760 h 662940"/>
                <a:gd name="connsiteX2" fmla="*/ 304800 w 487680"/>
                <a:gd name="connsiteY2" fmla="*/ 541020 h 662940"/>
                <a:gd name="connsiteX3" fmla="*/ 0 w 487680"/>
                <a:gd name="connsiteY3" fmla="*/ 662940 h 662940"/>
                <a:gd name="connsiteX0" fmla="*/ 487680 w 502920"/>
                <a:gd name="connsiteY0" fmla="*/ 0 h 662940"/>
                <a:gd name="connsiteX1" fmla="*/ 472440 w 502920"/>
                <a:gd name="connsiteY1" fmla="*/ 266700 h 662940"/>
                <a:gd name="connsiteX2" fmla="*/ 304800 w 502920"/>
                <a:gd name="connsiteY2" fmla="*/ 541020 h 662940"/>
                <a:gd name="connsiteX3" fmla="*/ 0 w 502920"/>
                <a:gd name="connsiteY3" fmla="*/ 662940 h 662940"/>
                <a:gd name="connsiteX0" fmla="*/ 487680 w 502920"/>
                <a:gd name="connsiteY0" fmla="*/ 0 h 662940"/>
                <a:gd name="connsiteX1" fmla="*/ 472440 w 502920"/>
                <a:gd name="connsiteY1" fmla="*/ 320040 h 662940"/>
                <a:gd name="connsiteX2" fmla="*/ 304800 w 502920"/>
                <a:gd name="connsiteY2" fmla="*/ 541020 h 662940"/>
                <a:gd name="connsiteX3" fmla="*/ 0 w 502920"/>
                <a:gd name="connsiteY3" fmla="*/ 662940 h 662940"/>
                <a:gd name="connsiteX0" fmla="*/ 511629 w 511629"/>
                <a:gd name="connsiteY0" fmla="*/ 0 h 669078"/>
                <a:gd name="connsiteX1" fmla="*/ 472440 w 511629"/>
                <a:gd name="connsiteY1" fmla="*/ 326178 h 669078"/>
                <a:gd name="connsiteX2" fmla="*/ 304800 w 511629"/>
                <a:gd name="connsiteY2" fmla="*/ 547158 h 669078"/>
                <a:gd name="connsiteX3" fmla="*/ 0 w 511629"/>
                <a:gd name="connsiteY3" fmla="*/ 669078 h 669078"/>
                <a:gd name="connsiteX0" fmla="*/ 631372 w 631372"/>
                <a:gd name="connsiteY0" fmla="*/ 0 h 626110"/>
                <a:gd name="connsiteX1" fmla="*/ 592183 w 631372"/>
                <a:gd name="connsiteY1" fmla="*/ 326178 h 626110"/>
                <a:gd name="connsiteX2" fmla="*/ 424543 w 631372"/>
                <a:gd name="connsiteY2" fmla="*/ 547158 h 626110"/>
                <a:gd name="connsiteX3" fmla="*/ 0 w 631372"/>
                <a:gd name="connsiteY3" fmla="*/ 626110 h 626110"/>
                <a:gd name="connsiteX0" fmla="*/ 631372 w 631372"/>
                <a:gd name="connsiteY0" fmla="*/ 0 h 626110"/>
                <a:gd name="connsiteX1" fmla="*/ 592183 w 631372"/>
                <a:gd name="connsiteY1" fmla="*/ 326178 h 626110"/>
                <a:gd name="connsiteX2" fmla="*/ 424544 w 631372"/>
                <a:gd name="connsiteY2" fmla="*/ 498052 h 626110"/>
                <a:gd name="connsiteX3" fmla="*/ 0 w 631372"/>
                <a:gd name="connsiteY3" fmla="*/ 626110 h 626110"/>
                <a:gd name="connsiteX0" fmla="*/ 631372 w 642620"/>
                <a:gd name="connsiteY0" fmla="*/ 0 h 626110"/>
                <a:gd name="connsiteX1" fmla="*/ 608149 w 642620"/>
                <a:gd name="connsiteY1" fmla="*/ 270933 h 626110"/>
                <a:gd name="connsiteX2" fmla="*/ 424544 w 642620"/>
                <a:gd name="connsiteY2" fmla="*/ 498052 h 626110"/>
                <a:gd name="connsiteX3" fmla="*/ 0 w 642620"/>
                <a:gd name="connsiteY3" fmla="*/ 626110 h 626110"/>
                <a:gd name="connsiteX0" fmla="*/ 519612 w 530860"/>
                <a:gd name="connsiteY0" fmla="*/ 0 h 583142"/>
                <a:gd name="connsiteX1" fmla="*/ 496389 w 530860"/>
                <a:gd name="connsiteY1" fmla="*/ 270933 h 583142"/>
                <a:gd name="connsiteX2" fmla="*/ 312784 w 530860"/>
                <a:gd name="connsiteY2" fmla="*/ 498052 h 583142"/>
                <a:gd name="connsiteX3" fmla="*/ 0 w 530860"/>
                <a:gd name="connsiteY3" fmla="*/ 583142 h 583142"/>
                <a:gd name="connsiteX0" fmla="*/ 591458 w 602706"/>
                <a:gd name="connsiteY0" fmla="*/ 0 h 577004"/>
                <a:gd name="connsiteX1" fmla="*/ 568235 w 602706"/>
                <a:gd name="connsiteY1" fmla="*/ 270933 h 577004"/>
                <a:gd name="connsiteX2" fmla="*/ 384630 w 602706"/>
                <a:gd name="connsiteY2" fmla="*/ 498052 h 577004"/>
                <a:gd name="connsiteX3" fmla="*/ 0 w 602706"/>
                <a:gd name="connsiteY3" fmla="*/ 577004 h 577004"/>
                <a:gd name="connsiteX0" fmla="*/ 591458 w 604036"/>
                <a:gd name="connsiteY0" fmla="*/ 0 h 577004"/>
                <a:gd name="connsiteX1" fmla="*/ 568235 w 604036"/>
                <a:gd name="connsiteY1" fmla="*/ 270933 h 577004"/>
                <a:gd name="connsiteX2" fmla="*/ 376648 w 604036"/>
                <a:gd name="connsiteY2" fmla="*/ 473499 h 577004"/>
                <a:gd name="connsiteX3" fmla="*/ 0 w 604036"/>
                <a:gd name="connsiteY3" fmla="*/ 577004 h 577004"/>
                <a:gd name="connsiteX0" fmla="*/ 591458 w 591458"/>
                <a:gd name="connsiteY0" fmla="*/ 0 h 577004"/>
                <a:gd name="connsiteX1" fmla="*/ 552270 w 591458"/>
                <a:gd name="connsiteY1" fmla="*/ 252518 h 577004"/>
                <a:gd name="connsiteX2" fmla="*/ 376648 w 591458"/>
                <a:gd name="connsiteY2" fmla="*/ 473499 h 577004"/>
                <a:gd name="connsiteX3" fmla="*/ 0 w 591458"/>
                <a:gd name="connsiteY3" fmla="*/ 577004 h 577004"/>
                <a:gd name="connsiteX0" fmla="*/ 631372 w 631372"/>
                <a:gd name="connsiteY0" fmla="*/ 0 h 577004"/>
                <a:gd name="connsiteX1" fmla="*/ 552270 w 631372"/>
                <a:gd name="connsiteY1" fmla="*/ 252518 h 577004"/>
                <a:gd name="connsiteX2" fmla="*/ 376648 w 631372"/>
                <a:gd name="connsiteY2" fmla="*/ 473499 h 577004"/>
                <a:gd name="connsiteX3" fmla="*/ 0 w 631372"/>
                <a:gd name="connsiteY3" fmla="*/ 577004 h 577004"/>
              </a:gdLst>
              <a:ahLst/>
              <a:cxnLst>
                <a:cxn ang="0">
                  <a:pos x="connsiteX0" y="connsiteY0"/>
                </a:cxn>
                <a:cxn ang="0">
                  <a:pos x="connsiteX1" y="connsiteY1"/>
                </a:cxn>
                <a:cxn ang="0">
                  <a:pos x="connsiteX2" y="connsiteY2"/>
                </a:cxn>
                <a:cxn ang="0">
                  <a:pos x="connsiteX3" y="connsiteY3"/>
                </a:cxn>
              </a:cxnLst>
              <a:rect l="l" t="t" r="r" b="b"/>
              <a:pathLst>
                <a:path w="631372" h="577004">
                  <a:moveTo>
                    <a:pt x="631372" y="0"/>
                  </a:moveTo>
                  <a:cubicBezTo>
                    <a:pt x="622482" y="45720"/>
                    <a:pt x="594724" y="173601"/>
                    <a:pt x="552270" y="252518"/>
                  </a:cubicBezTo>
                  <a:cubicBezTo>
                    <a:pt x="509816" y="331435"/>
                    <a:pt x="468693" y="419418"/>
                    <a:pt x="376648" y="473499"/>
                  </a:cubicBezTo>
                  <a:cubicBezTo>
                    <a:pt x="284603" y="527580"/>
                    <a:pt x="45085" y="568749"/>
                    <a:pt x="0" y="577004"/>
                  </a:cubicBezTo>
                </a:path>
              </a:pathLst>
            </a:cu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cxnSp>
          <p:nvCxnSpPr>
            <p:cNvPr id="22" name="直線コネクタ 21"/>
            <p:cNvCxnSpPr>
              <a:endCxn id="21" idx="3"/>
            </p:cNvCxnSpPr>
            <p:nvPr/>
          </p:nvCxnSpPr>
          <p:spPr>
            <a:xfrm>
              <a:off x="5806440" y="5661660"/>
              <a:ext cx="0" cy="25146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 name="直線コネクタ 22"/>
            <p:cNvCxnSpPr>
              <a:endCxn id="21" idx="0"/>
            </p:cNvCxnSpPr>
            <p:nvPr/>
          </p:nvCxnSpPr>
          <p:spPr>
            <a:xfrm flipV="1">
              <a:off x="5791200" y="5646420"/>
              <a:ext cx="236220" cy="762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24" name="グループ化 23"/>
          <p:cNvGrpSpPr/>
          <p:nvPr/>
        </p:nvGrpSpPr>
        <p:grpSpPr>
          <a:xfrm flipH="1">
            <a:off x="4049485" y="5421086"/>
            <a:ext cx="261258" cy="117566"/>
            <a:chOff x="5791200" y="5646420"/>
            <a:chExt cx="236220" cy="266700"/>
          </a:xfrm>
        </p:grpSpPr>
        <p:sp>
          <p:nvSpPr>
            <p:cNvPr id="25" name="フリーフォーム 24"/>
            <p:cNvSpPr/>
            <p:nvPr/>
          </p:nvSpPr>
          <p:spPr>
            <a:xfrm>
              <a:off x="5806440" y="5646420"/>
              <a:ext cx="220980" cy="266700"/>
            </a:xfrm>
            <a:custGeom>
              <a:avLst/>
              <a:gdLst>
                <a:gd name="connsiteX0" fmla="*/ 419100 w 419100"/>
                <a:gd name="connsiteY0" fmla="*/ 0 h 723900"/>
                <a:gd name="connsiteX1" fmla="*/ 160020 w 419100"/>
                <a:gd name="connsiteY1" fmla="*/ 586740 h 723900"/>
                <a:gd name="connsiteX2" fmla="*/ 0 w 419100"/>
                <a:gd name="connsiteY2" fmla="*/ 723900 h 723900"/>
                <a:gd name="connsiteX0" fmla="*/ 419100 w 419100"/>
                <a:gd name="connsiteY0" fmla="*/ 0 h 723900"/>
                <a:gd name="connsiteX1" fmla="*/ 304800 w 419100"/>
                <a:gd name="connsiteY1" fmla="*/ 533400 h 723900"/>
                <a:gd name="connsiteX2" fmla="*/ 0 w 419100"/>
                <a:gd name="connsiteY2" fmla="*/ 723900 h 723900"/>
                <a:gd name="connsiteX0" fmla="*/ 419100 w 422910"/>
                <a:gd name="connsiteY0" fmla="*/ 0 h 723900"/>
                <a:gd name="connsiteX1" fmla="*/ 403860 w 422910"/>
                <a:gd name="connsiteY1" fmla="*/ 312420 h 723900"/>
                <a:gd name="connsiteX2" fmla="*/ 304800 w 422910"/>
                <a:gd name="connsiteY2" fmla="*/ 533400 h 723900"/>
                <a:gd name="connsiteX3" fmla="*/ 0 w 422910"/>
                <a:gd name="connsiteY3" fmla="*/ 723900 h 723900"/>
                <a:gd name="connsiteX0" fmla="*/ 457200 w 461010"/>
                <a:gd name="connsiteY0" fmla="*/ 0 h 624840"/>
                <a:gd name="connsiteX1" fmla="*/ 441960 w 461010"/>
                <a:gd name="connsiteY1" fmla="*/ 312420 h 624840"/>
                <a:gd name="connsiteX2" fmla="*/ 342900 w 461010"/>
                <a:gd name="connsiteY2" fmla="*/ 533400 h 624840"/>
                <a:gd name="connsiteX3" fmla="*/ 0 w 461010"/>
                <a:gd name="connsiteY3" fmla="*/ 624840 h 624840"/>
                <a:gd name="connsiteX0" fmla="*/ 457200 w 467360"/>
                <a:gd name="connsiteY0" fmla="*/ 0 h 624840"/>
                <a:gd name="connsiteX1" fmla="*/ 441960 w 467360"/>
                <a:gd name="connsiteY1" fmla="*/ 312420 h 624840"/>
                <a:gd name="connsiteX2" fmla="*/ 304800 w 467360"/>
                <a:gd name="connsiteY2" fmla="*/ 502920 h 624840"/>
                <a:gd name="connsiteX3" fmla="*/ 0 w 467360"/>
                <a:gd name="connsiteY3" fmla="*/ 624840 h 624840"/>
                <a:gd name="connsiteX0" fmla="*/ 457200 w 457200"/>
                <a:gd name="connsiteY0" fmla="*/ 0 h 624840"/>
                <a:gd name="connsiteX1" fmla="*/ 388620 w 457200"/>
                <a:gd name="connsiteY1" fmla="*/ 289560 h 624840"/>
                <a:gd name="connsiteX2" fmla="*/ 304800 w 457200"/>
                <a:gd name="connsiteY2" fmla="*/ 502920 h 624840"/>
                <a:gd name="connsiteX3" fmla="*/ 0 w 457200"/>
                <a:gd name="connsiteY3" fmla="*/ 624840 h 624840"/>
                <a:gd name="connsiteX0" fmla="*/ 457200 w 482600"/>
                <a:gd name="connsiteY0" fmla="*/ 0 h 624840"/>
                <a:gd name="connsiteX1" fmla="*/ 457200 w 482600"/>
                <a:gd name="connsiteY1" fmla="*/ 327660 h 624840"/>
                <a:gd name="connsiteX2" fmla="*/ 304800 w 482600"/>
                <a:gd name="connsiteY2" fmla="*/ 502920 h 624840"/>
                <a:gd name="connsiteX3" fmla="*/ 0 w 482600"/>
                <a:gd name="connsiteY3" fmla="*/ 624840 h 624840"/>
                <a:gd name="connsiteX0" fmla="*/ 487680 w 487680"/>
                <a:gd name="connsiteY0" fmla="*/ 0 h 662940"/>
                <a:gd name="connsiteX1" fmla="*/ 457200 w 487680"/>
                <a:gd name="connsiteY1" fmla="*/ 365760 h 662940"/>
                <a:gd name="connsiteX2" fmla="*/ 304800 w 487680"/>
                <a:gd name="connsiteY2" fmla="*/ 541020 h 662940"/>
                <a:gd name="connsiteX3" fmla="*/ 0 w 487680"/>
                <a:gd name="connsiteY3" fmla="*/ 662940 h 662940"/>
                <a:gd name="connsiteX0" fmla="*/ 487680 w 502920"/>
                <a:gd name="connsiteY0" fmla="*/ 0 h 662940"/>
                <a:gd name="connsiteX1" fmla="*/ 472440 w 502920"/>
                <a:gd name="connsiteY1" fmla="*/ 266700 h 662940"/>
                <a:gd name="connsiteX2" fmla="*/ 304800 w 502920"/>
                <a:gd name="connsiteY2" fmla="*/ 541020 h 662940"/>
                <a:gd name="connsiteX3" fmla="*/ 0 w 502920"/>
                <a:gd name="connsiteY3" fmla="*/ 662940 h 662940"/>
                <a:gd name="connsiteX0" fmla="*/ 487680 w 502920"/>
                <a:gd name="connsiteY0" fmla="*/ 0 h 662940"/>
                <a:gd name="connsiteX1" fmla="*/ 472440 w 502920"/>
                <a:gd name="connsiteY1" fmla="*/ 320040 h 662940"/>
                <a:gd name="connsiteX2" fmla="*/ 304800 w 502920"/>
                <a:gd name="connsiteY2" fmla="*/ 541020 h 662940"/>
                <a:gd name="connsiteX3" fmla="*/ 0 w 502920"/>
                <a:gd name="connsiteY3" fmla="*/ 662940 h 662940"/>
                <a:gd name="connsiteX0" fmla="*/ 511629 w 511629"/>
                <a:gd name="connsiteY0" fmla="*/ 0 h 669078"/>
                <a:gd name="connsiteX1" fmla="*/ 472440 w 511629"/>
                <a:gd name="connsiteY1" fmla="*/ 326178 h 669078"/>
                <a:gd name="connsiteX2" fmla="*/ 304800 w 511629"/>
                <a:gd name="connsiteY2" fmla="*/ 547158 h 669078"/>
                <a:gd name="connsiteX3" fmla="*/ 0 w 511629"/>
                <a:gd name="connsiteY3" fmla="*/ 669078 h 669078"/>
                <a:gd name="connsiteX0" fmla="*/ 631372 w 631372"/>
                <a:gd name="connsiteY0" fmla="*/ 0 h 626110"/>
                <a:gd name="connsiteX1" fmla="*/ 592183 w 631372"/>
                <a:gd name="connsiteY1" fmla="*/ 326178 h 626110"/>
                <a:gd name="connsiteX2" fmla="*/ 424543 w 631372"/>
                <a:gd name="connsiteY2" fmla="*/ 547158 h 626110"/>
                <a:gd name="connsiteX3" fmla="*/ 0 w 631372"/>
                <a:gd name="connsiteY3" fmla="*/ 626110 h 626110"/>
                <a:gd name="connsiteX0" fmla="*/ 631372 w 631372"/>
                <a:gd name="connsiteY0" fmla="*/ 0 h 626110"/>
                <a:gd name="connsiteX1" fmla="*/ 592183 w 631372"/>
                <a:gd name="connsiteY1" fmla="*/ 326178 h 626110"/>
                <a:gd name="connsiteX2" fmla="*/ 424544 w 631372"/>
                <a:gd name="connsiteY2" fmla="*/ 498052 h 626110"/>
                <a:gd name="connsiteX3" fmla="*/ 0 w 631372"/>
                <a:gd name="connsiteY3" fmla="*/ 626110 h 626110"/>
                <a:gd name="connsiteX0" fmla="*/ 631372 w 642620"/>
                <a:gd name="connsiteY0" fmla="*/ 0 h 626110"/>
                <a:gd name="connsiteX1" fmla="*/ 608149 w 642620"/>
                <a:gd name="connsiteY1" fmla="*/ 270933 h 626110"/>
                <a:gd name="connsiteX2" fmla="*/ 424544 w 642620"/>
                <a:gd name="connsiteY2" fmla="*/ 498052 h 626110"/>
                <a:gd name="connsiteX3" fmla="*/ 0 w 642620"/>
                <a:gd name="connsiteY3" fmla="*/ 626110 h 626110"/>
                <a:gd name="connsiteX0" fmla="*/ 519612 w 530860"/>
                <a:gd name="connsiteY0" fmla="*/ 0 h 583142"/>
                <a:gd name="connsiteX1" fmla="*/ 496389 w 530860"/>
                <a:gd name="connsiteY1" fmla="*/ 270933 h 583142"/>
                <a:gd name="connsiteX2" fmla="*/ 312784 w 530860"/>
                <a:gd name="connsiteY2" fmla="*/ 498052 h 583142"/>
                <a:gd name="connsiteX3" fmla="*/ 0 w 530860"/>
                <a:gd name="connsiteY3" fmla="*/ 583142 h 583142"/>
                <a:gd name="connsiteX0" fmla="*/ 591458 w 602706"/>
                <a:gd name="connsiteY0" fmla="*/ 0 h 577004"/>
                <a:gd name="connsiteX1" fmla="*/ 568235 w 602706"/>
                <a:gd name="connsiteY1" fmla="*/ 270933 h 577004"/>
                <a:gd name="connsiteX2" fmla="*/ 384630 w 602706"/>
                <a:gd name="connsiteY2" fmla="*/ 498052 h 577004"/>
                <a:gd name="connsiteX3" fmla="*/ 0 w 602706"/>
                <a:gd name="connsiteY3" fmla="*/ 577004 h 577004"/>
                <a:gd name="connsiteX0" fmla="*/ 591458 w 604036"/>
                <a:gd name="connsiteY0" fmla="*/ 0 h 577004"/>
                <a:gd name="connsiteX1" fmla="*/ 568235 w 604036"/>
                <a:gd name="connsiteY1" fmla="*/ 270933 h 577004"/>
                <a:gd name="connsiteX2" fmla="*/ 376648 w 604036"/>
                <a:gd name="connsiteY2" fmla="*/ 473499 h 577004"/>
                <a:gd name="connsiteX3" fmla="*/ 0 w 604036"/>
                <a:gd name="connsiteY3" fmla="*/ 577004 h 577004"/>
                <a:gd name="connsiteX0" fmla="*/ 591458 w 591458"/>
                <a:gd name="connsiteY0" fmla="*/ 0 h 577004"/>
                <a:gd name="connsiteX1" fmla="*/ 552270 w 591458"/>
                <a:gd name="connsiteY1" fmla="*/ 252518 h 577004"/>
                <a:gd name="connsiteX2" fmla="*/ 376648 w 591458"/>
                <a:gd name="connsiteY2" fmla="*/ 473499 h 577004"/>
                <a:gd name="connsiteX3" fmla="*/ 0 w 591458"/>
                <a:gd name="connsiteY3" fmla="*/ 577004 h 577004"/>
                <a:gd name="connsiteX0" fmla="*/ 631372 w 631372"/>
                <a:gd name="connsiteY0" fmla="*/ 0 h 577004"/>
                <a:gd name="connsiteX1" fmla="*/ 552270 w 631372"/>
                <a:gd name="connsiteY1" fmla="*/ 252518 h 577004"/>
                <a:gd name="connsiteX2" fmla="*/ 376648 w 631372"/>
                <a:gd name="connsiteY2" fmla="*/ 473499 h 577004"/>
                <a:gd name="connsiteX3" fmla="*/ 0 w 631372"/>
                <a:gd name="connsiteY3" fmla="*/ 577004 h 577004"/>
              </a:gdLst>
              <a:ahLst/>
              <a:cxnLst>
                <a:cxn ang="0">
                  <a:pos x="connsiteX0" y="connsiteY0"/>
                </a:cxn>
                <a:cxn ang="0">
                  <a:pos x="connsiteX1" y="connsiteY1"/>
                </a:cxn>
                <a:cxn ang="0">
                  <a:pos x="connsiteX2" y="connsiteY2"/>
                </a:cxn>
                <a:cxn ang="0">
                  <a:pos x="connsiteX3" y="connsiteY3"/>
                </a:cxn>
              </a:cxnLst>
              <a:rect l="l" t="t" r="r" b="b"/>
              <a:pathLst>
                <a:path w="631372" h="577004">
                  <a:moveTo>
                    <a:pt x="631372" y="0"/>
                  </a:moveTo>
                  <a:cubicBezTo>
                    <a:pt x="622482" y="45720"/>
                    <a:pt x="594724" y="173601"/>
                    <a:pt x="552270" y="252518"/>
                  </a:cubicBezTo>
                  <a:cubicBezTo>
                    <a:pt x="509816" y="331435"/>
                    <a:pt x="468693" y="419418"/>
                    <a:pt x="376648" y="473499"/>
                  </a:cubicBezTo>
                  <a:cubicBezTo>
                    <a:pt x="284603" y="527580"/>
                    <a:pt x="45085" y="568749"/>
                    <a:pt x="0" y="577004"/>
                  </a:cubicBezTo>
                </a:path>
              </a:pathLst>
            </a:cu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cxnSp>
          <p:nvCxnSpPr>
            <p:cNvPr id="26" name="直線コネクタ 25"/>
            <p:cNvCxnSpPr>
              <a:endCxn id="25" idx="3"/>
            </p:cNvCxnSpPr>
            <p:nvPr/>
          </p:nvCxnSpPr>
          <p:spPr>
            <a:xfrm>
              <a:off x="5806440" y="5661660"/>
              <a:ext cx="0" cy="25146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 name="直線コネクタ 26"/>
            <p:cNvCxnSpPr>
              <a:endCxn id="25" idx="0"/>
            </p:cNvCxnSpPr>
            <p:nvPr/>
          </p:nvCxnSpPr>
          <p:spPr>
            <a:xfrm flipV="1">
              <a:off x="5791200" y="5646420"/>
              <a:ext cx="236220" cy="762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28" name="グループ化 27"/>
          <p:cNvGrpSpPr/>
          <p:nvPr/>
        </p:nvGrpSpPr>
        <p:grpSpPr>
          <a:xfrm>
            <a:off x="5538651" y="3473632"/>
            <a:ext cx="178526" cy="231865"/>
            <a:chOff x="5791200" y="5646420"/>
            <a:chExt cx="236220" cy="266700"/>
          </a:xfrm>
        </p:grpSpPr>
        <p:sp>
          <p:nvSpPr>
            <p:cNvPr id="29" name="フリーフォーム 28"/>
            <p:cNvSpPr/>
            <p:nvPr/>
          </p:nvSpPr>
          <p:spPr>
            <a:xfrm>
              <a:off x="5806440" y="5646420"/>
              <a:ext cx="220980" cy="266700"/>
            </a:xfrm>
            <a:custGeom>
              <a:avLst/>
              <a:gdLst>
                <a:gd name="connsiteX0" fmla="*/ 419100 w 419100"/>
                <a:gd name="connsiteY0" fmla="*/ 0 h 723900"/>
                <a:gd name="connsiteX1" fmla="*/ 160020 w 419100"/>
                <a:gd name="connsiteY1" fmla="*/ 586740 h 723900"/>
                <a:gd name="connsiteX2" fmla="*/ 0 w 419100"/>
                <a:gd name="connsiteY2" fmla="*/ 723900 h 723900"/>
                <a:gd name="connsiteX0" fmla="*/ 419100 w 419100"/>
                <a:gd name="connsiteY0" fmla="*/ 0 h 723900"/>
                <a:gd name="connsiteX1" fmla="*/ 304800 w 419100"/>
                <a:gd name="connsiteY1" fmla="*/ 533400 h 723900"/>
                <a:gd name="connsiteX2" fmla="*/ 0 w 419100"/>
                <a:gd name="connsiteY2" fmla="*/ 723900 h 723900"/>
                <a:gd name="connsiteX0" fmla="*/ 419100 w 422910"/>
                <a:gd name="connsiteY0" fmla="*/ 0 h 723900"/>
                <a:gd name="connsiteX1" fmla="*/ 403860 w 422910"/>
                <a:gd name="connsiteY1" fmla="*/ 312420 h 723900"/>
                <a:gd name="connsiteX2" fmla="*/ 304800 w 422910"/>
                <a:gd name="connsiteY2" fmla="*/ 533400 h 723900"/>
                <a:gd name="connsiteX3" fmla="*/ 0 w 422910"/>
                <a:gd name="connsiteY3" fmla="*/ 723900 h 723900"/>
                <a:gd name="connsiteX0" fmla="*/ 457200 w 461010"/>
                <a:gd name="connsiteY0" fmla="*/ 0 h 624840"/>
                <a:gd name="connsiteX1" fmla="*/ 441960 w 461010"/>
                <a:gd name="connsiteY1" fmla="*/ 312420 h 624840"/>
                <a:gd name="connsiteX2" fmla="*/ 342900 w 461010"/>
                <a:gd name="connsiteY2" fmla="*/ 533400 h 624840"/>
                <a:gd name="connsiteX3" fmla="*/ 0 w 461010"/>
                <a:gd name="connsiteY3" fmla="*/ 624840 h 624840"/>
                <a:gd name="connsiteX0" fmla="*/ 457200 w 467360"/>
                <a:gd name="connsiteY0" fmla="*/ 0 h 624840"/>
                <a:gd name="connsiteX1" fmla="*/ 441960 w 467360"/>
                <a:gd name="connsiteY1" fmla="*/ 312420 h 624840"/>
                <a:gd name="connsiteX2" fmla="*/ 304800 w 467360"/>
                <a:gd name="connsiteY2" fmla="*/ 502920 h 624840"/>
                <a:gd name="connsiteX3" fmla="*/ 0 w 467360"/>
                <a:gd name="connsiteY3" fmla="*/ 624840 h 624840"/>
                <a:gd name="connsiteX0" fmla="*/ 457200 w 457200"/>
                <a:gd name="connsiteY0" fmla="*/ 0 h 624840"/>
                <a:gd name="connsiteX1" fmla="*/ 388620 w 457200"/>
                <a:gd name="connsiteY1" fmla="*/ 289560 h 624840"/>
                <a:gd name="connsiteX2" fmla="*/ 304800 w 457200"/>
                <a:gd name="connsiteY2" fmla="*/ 502920 h 624840"/>
                <a:gd name="connsiteX3" fmla="*/ 0 w 457200"/>
                <a:gd name="connsiteY3" fmla="*/ 624840 h 624840"/>
                <a:gd name="connsiteX0" fmla="*/ 457200 w 482600"/>
                <a:gd name="connsiteY0" fmla="*/ 0 h 624840"/>
                <a:gd name="connsiteX1" fmla="*/ 457200 w 482600"/>
                <a:gd name="connsiteY1" fmla="*/ 327660 h 624840"/>
                <a:gd name="connsiteX2" fmla="*/ 304800 w 482600"/>
                <a:gd name="connsiteY2" fmla="*/ 502920 h 624840"/>
                <a:gd name="connsiteX3" fmla="*/ 0 w 482600"/>
                <a:gd name="connsiteY3" fmla="*/ 624840 h 624840"/>
                <a:gd name="connsiteX0" fmla="*/ 487680 w 487680"/>
                <a:gd name="connsiteY0" fmla="*/ 0 h 662940"/>
                <a:gd name="connsiteX1" fmla="*/ 457200 w 487680"/>
                <a:gd name="connsiteY1" fmla="*/ 365760 h 662940"/>
                <a:gd name="connsiteX2" fmla="*/ 304800 w 487680"/>
                <a:gd name="connsiteY2" fmla="*/ 541020 h 662940"/>
                <a:gd name="connsiteX3" fmla="*/ 0 w 487680"/>
                <a:gd name="connsiteY3" fmla="*/ 662940 h 662940"/>
                <a:gd name="connsiteX0" fmla="*/ 487680 w 502920"/>
                <a:gd name="connsiteY0" fmla="*/ 0 h 662940"/>
                <a:gd name="connsiteX1" fmla="*/ 472440 w 502920"/>
                <a:gd name="connsiteY1" fmla="*/ 266700 h 662940"/>
                <a:gd name="connsiteX2" fmla="*/ 304800 w 502920"/>
                <a:gd name="connsiteY2" fmla="*/ 541020 h 662940"/>
                <a:gd name="connsiteX3" fmla="*/ 0 w 502920"/>
                <a:gd name="connsiteY3" fmla="*/ 662940 h 662940"/>
                <a:gd name="connsiteX0" fmla="*/ 487680 w 502920"/>
                <a:gd name="connsiteY0" fmla="*/ 0 h 662940"/>
                <a:gd name="connsiteX1" fmla="*/ 472440 w 502920"/>
                <a:gd name="connsiteY1" fmla="*/ 320040 h 662940"/>
                <a:gd name="connsiteX2" fmla="*/ 304800 w 502920"/>
                <a:gd name="connsiteY2" fmla="*/ 541020 h 662940"/>
                <a:gd name="connsiteX3" fmla="*/ 0 w 502920"/>
                <a:gd name="connsiteY3" fmla="*/ 662940 h 662940"/>
                <a:gd name="connsiteX0" fmla="*/ 511629 w 511629"/>
                <a:gd name="connsiteY0" fmla="*/ 0 h 669078"/>
                <a:gd name="connsiteX1" fmla="*/ 472440 w 511629"/>
                <a:gd name="connsiteY1" fmla="*/ 326178 h 669078"/>
                <a:gd name="connsiteX2" fmla="*/ 304800 w 511629"/>
                <a:gd name="connsiteY2" fmla="*/ 547158 h 669078"/>
                <a:gd name="connsiteX3" fmla="*/ 0 w 511629"/>
                <a:gd name="connsiteY3" fmla="*/ 669078 h 669078"/>
                <a:gd name="connsiteX0" fmla="*/ 631372 w 631372"/>
                <a:gd name="connsiteY0" fmla="*/ 0 h 626110"/>
                <a:gd name="connsiteX1" fmla="*/ 592183 w 631372"/>
                <a:gd name="connsiteY1" fmla="*/ 326178 h 626110"/>
                <a:gd name="connsiteX2" fmla="*/ 424543 w 631372"/>
                <a:gd name="connsiteY2" fmla="*/ 547158 h 626110"/>
                <a:gd name="connsiteX3" fmla="*/ 0 w 631372"/>
                <a:gd name="connsiteY3" fmla="*/ 626110 h 626110"/>
                <a:gd name="connsiteX0" fmla="*/ 631372 w 631372"/>
                <a:gd name="connsiteY0" fmla="*/ 0 h 626110"/>
                <a:gd name="connsiteX1" fmla="*/ 592183 w 631372"/>
                <a:gd name="connsiteY1" fmla="*/ 326178 h 626110"/>
                <a:gd name="connsiteX2" fmla="*/ 424544 w 631372"/>
                <a:gd name="connsiteY2" fmla="*/ 498052 h 626110"/>
                <a:gd name="connsiteX3" fmla="*/ 0 w 631372"/>
                <a:gd name="connsiteY3" fmla="*/ 626110 h 626110"/>
                <a:gd name="connsiteX0" fmla="*/ 631372 w 642620"/>
                <a:gd name="connsiteY0" fmla="*/ 0 h 626110"/>
                <a:gd name="connsiteX1" fmla="*/ 608149 w 642620"/>
                <a:gd name="connsiteY1" fmla="*/ 270933 h 626110"/>
                <a:gd name="connsiteX2" fmla="*/ 424544 w 642620"/>
                <a:gd name="connsiteY2" fmla="*/ 498052 h 626110"/>
                <a:gd name="connsiteX3" fmla="*/ 0 w 642620"/>
                <a:gd name="connsiteY3" fmla="*/ 626110 h 626110"/>
                <a:gd name="connsiteX0" fmla="*/ 519612 w 530860"/>
                <a:gd name="connsiteY0" fmla="*/ 0 h 583142"/>
                <a:gd name="connsiteX1" fmla="*/ 496389 w 530860"/>
                <a:gd name="connsiteY1" fmla="*/ 270933 h 583142"/>
                <a:gd name="connsiteX2" fmla="*/ 312784 w 530860"/>
                <a:gd name="connsiteY2" fmla="*/ 498052 h 583142"/>
                <a:gd name="connsiteX3" fmla="*/ 0 w 530860"/>
                <a:gd name="connsiteY3" fmla="*/ 583142 h 583142"/>
                <a:gd name="connsiteX0" fmla="*/ 591458 w 602706"/>
                <a:gd name="connsiteY0" fmla="*/ 0 h 577004"/>
                <a:gd name="connsiteX1" fmla="*/ 568235 w 602706"/>
                <a:gd name="connsiteY1" fmla="*/ 270933 h 577004"/>
                <a:gd name="connsiteX2" fmla="*/ 384630 w 602706"/>
                <a:gd name="connsiteY2" fmla="*/ 498052 h 577004"/>
                <a:gd name="connsiteX3" fmla="*/ 0 w 602706"/>
                <a:gd name="connsiteY3" fmla="*/ 577004 h 577004"/>
                <a:gd name="connsiteX0" fmla="*/ 591458 w 604036"/>
                <a:gd name="connsiteY0" fmla="*/ 0 h 577004"/>
                <a:gd name="connsiteX1" fmla="*/ 568235 w 604036"/>
                <a:gd name="connsiteY1" fmla="*/ 270933 h 577004"/>
                <a:gd name="connsiteX2" fmla="*/ 376648 w 604036"/>
                <a:gd name="connsiteY2" fmla="*/ 473499 h 577004"/>
                <a:gd name="connsiteX3" fmla="*/ 0 w 604036"/>
                <a:gd name="connsiteY3" fmla="*/ 577004 h 577004"/>
                <a:gd name="connsiteX0" fmla="*/ 591458 w 591458"/>
                <a:gd name="connsiteY0" fmla="*/ 0 h 577004"/>
                <a:gd name="connsiteX1" fmla="*/ 552270 w 591458"/>
                <a:gd name="connsiteY1" fmla="*/ 252518 h 577004"/>
                <a:gd name="connsiteX2" fmla="*/ 376648 w 591458"/>
                <a:gd name="connsiteY2" fmla="*/ 473499 h 577004"/>
                <a:gd name="connsiteX3" fmla="*/ 0 w 591458"/>
                <a:gd name="connsiteY3" fmla="*/ 577004 h 577004"/>
                <a:gd name="connsiteX0" fmla="*/ 631372 w 631372"/>
                <a:gd name="connsiteY0" fmla="*/ 0 h 577004"/>
                <a:gd name="connsiteX1" fmla="*/ 552270 w 631372"/>
                <a:gd name="connsiteY1" fmla="*/ 252518 h 577004"/>
                <a:gd name="connsiteX2" fmla="*/ 376648 w 631372"/>
                <a:gd name="connsiteY2" fmla="*/ 473499 h 577004"/>
                <a:gd name="connsiteX3" fmla="*/ 0 w 631372"/>
                <a:gd name="connsiteY3" fmla="*/ 577004 h 577004"/>
              </a:gdLst>
              <a:ahLst/>
              <a:cxnLst>
                <a:cxn ang="0">
                  <a:pos x="connsiteX0" y="connsiteY0"/>
                </a:cxn>
                <a:cxn ang="0">
                  <a:pos x="connsiteX1" y="connsiteY1"/>
                </a:cxn>
                <a:cxn ang="0">
                  <a:pos x="connsiteX2" y="connsiteY2"/>
                </a:cxn>
                <a:cxn ang="0">
                  <a:pos x="connsiteX3" y="connsiteY3"/>
                </a:cxn>
              </a:cxnLst>
              <a:rect l="l" t="t" r="r" b="b"/>
              <a:pathLst>
                <a:path w="631372" h="577004">
                  <a:moveTo>
                    <a:pt x="631372" y="0"/>
                  </a:moveTo>
                  <a:cubicBezTo>
                    <a:pt x="622482" y="45720"/>
                    <a:pt x="594724" y="173601"/>
                    <a:pt x="552270" y="252518"/>
                  </a:cubicBezTo>
                  <a:cubicBezTo>
                    <a:pt x="509816" y="331435"/>
                    <a:pt x="468693" y="419418"/>
                    <a:pt x="376648" y="473499"/>
                  </a:cubicBezTo>
                  <a:cubicBezTo>
                    <a:pt x="284603" y="527580"/>
                    <a:pt x="45085" y="568749"/>
                    <a:pt x="0" y="577004"/>
                  </a:cubicBezTo>
                </a:path>
              </a:pathLst>
            </a:cu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cxnSp>
          <p:nvCxnSpPr>
            <p:cNvPr id="30" name="直線コネクタ 29"/>
            <p:cNvCxnSpPr>
              <a:endCxn id="29" idx="3"/>
            </p:cNvCxnSpPr>
            <p:nvPr/>
          </p:nvCxnSpPr>
          <p:spPr>
            <a:xfrm>
              <a:off x="5806440" y="5661660"/>
              <a:ext cx="0" cy="25146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1" name="直線コネクタ 30"/>
            <p:cNvCxnSpPr>
              <a:endCxn id="29" idx="0"/>
            </p:cNvCxnSpPr>
            <p:nvPr/>
          </p:nvCxnSpPr>
          <p:spPr>
            <a:xfrm flipV="1">
              <a:off x="5791200" y="5646420"/>
              <a:ext cx="236220" cy="762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 xmlns:p14="http://schemas.microsoft.com/office/powerpoint/2010/main" val="153808798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261258" y="246743"/>
            <a:ext cx="7543800" cy="444954"/>
          </a:xfrm>
        </p:spPr>
        <p:txBody>
          <a:bodyPr>
            <a:noAutofit/>
          </a:bodyPr>
          <a:lstStyle/>
          <a:p>
            <a:r>
              <a:rPr kumimoji="1" lang="ja-JP" altLang="en-US" dirty="0" smtClean="0"/>
              <a:t>■地震イメージの共有</a:t>
            </a:r>
            <a:endParaRPr kumimoji="1" lang="ja-JP" altLang="en-US" dirty="0"/>
          </a:p>
        </p:txBody>
      </p:sp>
      <p:graphicFrame>
        <p:nvGraphicFramePr>
          <p:cNvPr id="5" name="表 4"/>
          <p:cNvGraphicFramePr>
            <a:graphicFrameLocks noGrp="1"/>
          </p:cNvGraphicFramePr>
          <p:nvPr>
            <p:extLst>
              <p:ext uri="{D42A27DB-BD31-4B8C-83A1-F6EECF244321}">
                <p14:modId xmlns="" xmlns:p14="http://schemas.microsoft.com/office/powerpoint/2010/main" val="1823607013"/>
              </p:ext>
            </p:extLst>
          </p:nvPr>
        </p:nvGraphicFramePr>
        <p:xfrm>
          <a:off x="192088" y="963613"/>
          <a:ext cx="8640762" cy="4752977"/>
        </p:xfrm>
        <a:graphic>
          <a:graphicData uri="http://schemas.openxmlformats.org/drawingml/2006/table">
            <a:tbl>
              <a:tblPr/>
              <a:tblGrid>
                <a:gridCol w="720064"/>
                <a:gridCol w="1944171"/>
                <a:gridCol w="3240286"/>
                <a:gridCol w="2736241"/>
              </a:tblGrid>
              <a:tr h="220098">
                <a:tc>
                  <a:txBody>
                    <a:bodyPr/>
                    <a:lstStyle/>
                    <a:p>
                      <a:pPr algn="ctr"/>
                      <a:r>
                        <a:rPr lang="ja-JP" altLang="en-US" sz="1300" b="0" dirty="0">
                          <a:solidFill>
                            <a:schemeClr val="bg1"/>
                          </a:solidFill>
                          <a:effectLst/>
                        </a:rPr>
                        <a:t>震度階級</a:t>
                      </a:r>
                    </a:p>
                  </a:txBody>
                  <a:tcPr marL="21970" marR="21970" marT="10985" marB="10985" anchor="ctr">
                    <a:lnL w="19050" cap="flat" cmpd="sng" algn="ctr">
                      <a:solidFill>
                        <a:srgbClr val="9BA8CA"/>
                      </a:solidFill>
                      <a:prstDash val="solid"/>
                      <a:round/>
                      <a:headEnd type="none" w="med" len="med"/>
                      <a:tailEnd type="none" w="med" len="med"/>
                    </a:lnL>
                    <a:lnR w="19050" cap="flat" cmpd="sng" algn="ctr">
                      <a:solidFill>
                        <a:srgbClr val="9BA8CA"/>
                      </a:solidFill>
                      <a:prstDash val="solid"/>
                      <a:round/>
                      <a:headEnd type="none" w="med" len="med"/>
                      <a:tailEnd type="none" w="med" len="med"/>
                    </a:lnR>
                    <a:lnT w="19050" cap="flat" cmpd="sng" algn="ctr">
                      <a:solidFill>
                        <a:srgbClr val="9BA8CA"/>
                      </a:solidFill>
                      <a:prstDash val="solid"/>
                      <a:round/>
                      <a:headEnd type="none" w="med" len="med"/>
                      <a:tailEnd type="none" w="med" len="med"/>
                    </a:lnT>
                    <a:lnB w="19050" cap="flat" cmpd="sng" algn="ctr">
                      <a:solidFill>
                        <a:srgbClr val="9BA8CA"/>
                      </a:solidFill>
                      <a:prstDash val="solid"/>
                      <a:round/>
                      <a:headEnd type="none" w="med" len="med"/>
                      <a:tailEnd type="none" w="med" len="med"/>
                    </a:lnB>
                    <a:solidFill>
                      <a:srgbClr val="556CA5"/>
                    </a:solidFill>
                  </a:tcPr>
                </a:tc>
                <a:tc>
                  <a:txBody>
                    <a:bodyPr/>
                    <a:lstStyle/>
                    <a:p>
                      <a:pPr algn="ctr"/>
                      <a:r>
                        <a:rPr lang="ja-JP" altLang="en-US" sz="1300" b="0" dirty="0">
                          <a:solidFill>
                            <a:schemeClr val="bg1"/>
                          </a:solidFill>
                          <a:effectLst/>
                        </a:rPr>
                        <a:t>人の体感・行動</a:t>
                      </a:r>
                    </a:p>
                  </a:txBody>
                  <a:tcPr marL="21970" marR="21970" marT="10985" marB="10985" anchor="ctr">
                    <a:lnL w="19050" cap="flat" cmpd="sng" algn="ctr">
                      <a:solidFill>
                        <a:srgbClr val="9BA8CA"/>
                      </a:solidFill>
                      <a:prstDash val="solid"/>
                      <a:round/>
                      <a:headEnd type="none" w="med" len="med"/>
                      <a:tailEnd type="none" w="med" len="med"/>
                    </a:lnL>
                    <a:lnR w="19050" cap="flat" cmpd="sng" algn="ctr">
                      <a:solidFill>
                        <a:srgbClr val="9BA8CA"/>
                      </a:solidFill>
                      <a:prstDash val="solid"/>
                      <a:round/>
                      <a:headEnd type="none" w="med" len="med"/>
                      <a:tailEnd type="none" w="med" len="med"/>
                    </a:lnR>
                    <a:lnT w="19050" cap="flat" cmpd="sng" algn="ctr">
                      <a:solidFill>
                        <a:srgbClr val="9BA8CA"/>
                      </a:solidFill>
                      <a:prstDash val="solid"/>
                      <a:round/>
                      <a:headEnd type="none" w="med" len="med"/>
                      <a:tailEnd type="none" w="med" len="med"/>
                    </a:lnT>
                    <a:lnB w="19050" cap="flat" cmpd="sng" algn="ctr">
                      <a:solidFill>
                        <a:srgbClr val="9BA8CA"/>
                      </a:solidFill>
                      <a:prstDash val="solid"/>
                      <a:round/>
                      <a:headEnd type="none" w="med" len="med"/>
                      <a:tailEnd type="none" w="med" len="med"/>
                    </a:lnB>
                    <a:solidFill>
                      <a:srgbClr val="556CA5"/>
                    </a:solidFill>
                  </a:tcPr>
                </a:tc>
                <a:tc>
                  <a:txBody>
                    <a:bodyPr/>
                    <a:lstStyle/>
                    <a:p>
                      <a:pPr algn="ctr"/>
                      <a:r>
                        <a:rPr lang="ja-JP" altLang="en-US" sz="1300" b="0" dirty="0">
                          <a:solidFill>
                            <a:schemeClr val="bg1"/>
                          </a:solidFill>
                          <a:effectLst/>
                        </a:rPr>
                        <a:t>屋内の状況</a:t>
                      </a:r>
                    </a:p>
                  </a:txBody>
                  <a:tcPr marL="21970" marR="21970" marT="10985" marB="10985" anchor="ctr">
                    <a:lnL w="19050" cap="flat" cmpd="sng" algn="ctr">
                      <a:solidFill>
                        <a:srgbClr val="9BA8CA"/>
                      </a:solidFill>
                      <a:prstDash val="solid"/>
                      <a:round/>
                      <a:headEnd type="none" w="med" len="med"/>
                      <a:tailEnd type="none" w="med" len="med"/>
                    </a:lnL>
                    <a:lnR w="19050" cap="flat" cmpd="sng" algn="ctr">
                      <a:solidFill>
                        <a:srgbClr val="9BA8CA"/>
                      </a:solidFill>
                      <a:prstDash val="solid"/>
                      <a:round/>
                      <a:headEnd type="none" w="med" len="med"/>
                      <a:tailEnd type="none" w="med" len="med"/>
                    </a:lnR>
                    <a:lnT w="19050" cap="flat" cmpd="sng" algn="ctr">
                      <a:solidFill>
                        <a:srgbClr val="9BA8CA"/>
                      </a:solidFill>
                      <a:prstDash val="solid"/>
                      <a:round/>
                      <a:headEnd type="none" w="med" len="med"/>
                      <a:tailEnd type="none" w="med" len="med"/>
                    </a:lnT>
                    <a:lnB w="19050" cap="flat" cmpd="sng" algn="ctr">
                      <a:solidFill>
                        <a:srgbClr val="9BA8CA"/>
                      </a:solidFill>
                      <a:prstDash val="solid"/>
                      <a:round/>
                      <a:headEnd type="none" w="med" len="med"/>
                      <a:tailEnd type="none" w="med" len="med"/>
                    </a:lnB>
                    <a:solidFill>
                      <a:srgbClr val="556CA5"/>
                    </a:solidFill>
                  </a:tcPr>
                </a:tc>
                <a:tc>
                  <a:txBody>
                    <a:bodyPr/>
                    <a:lstStyle/>
                    <a:p>
                      <a:pPr algn="ctr"/>
                      <a:r>
                        <a:rPr lang="ja-JP" altLang="en-US" sz="1300" b="0" dirty="0">
                          <a:solidFill>
                            <a:schemeClr val="bg1"/>
                          </a:solidFill>
                          <a:effectLst/>
                        </a:rPr>
                        <a:t>屋外の状況</a:t>
                      </a:r>
                    </a:p>
                  </a:txBody>
                  <a:tcPr marL="21970" marR="21970" marT="10985" marB="10985" anchor="ctr">
                    <a:lnL w="19050" cap="flat" cmpd="sng" algn="ctr">
                      <a:solidFill>
                        <a:srgbClr val="9BA8CA"/>
                      </a:solidFill>
                      <a:prstDash val="solid"/>
                      <a:round/>
                      <a:headEnd type="none" w="med" len="med"/>
                      <a:tailEnd type="none" w="med" len="med"/>
                    </a:lnL>
                    <a:lnR w="19050" cap="flat" cmpd="sng" algn="ctr">
                      <a:solidFill>
                        <a:srgbClr val="9BA8CA"/>
                      </a:solidFill>
                      <a:prstDash val="solid"/>
                      <a:round/>
                      <a:headEnd type="none" w="med" len="med"/>
                      <a:tailEnd type="none" w="med" len="med"/>
                    </a:lnR>
                    <a:lnT w="19050" cap="flat" cmpd="sng" algn="ctr">
                      <a:solidFill>
                        <a:srgbClr val="9BA8CA"/>
                      </a:solidFill>
                      <a:prstDash val="solid"/>
                      <a:round/>
                      <a:headEnd type="none" w="med" len="med"/>
                      <a:tailEnd type="none" w="med" len="med"/>
                    </a:lnT>
                    <a:lnB w="19050" cap="flat" cmpd="sng" algn="ctr">
                      <a:solidFill>
                        <a:srgbClr val="9BA8CA"/>
                      </a:solidFill>
                      <a:prstDash val="solid"/>
                      <a:round/>
                      <a:headEnd type="none" w="med" len="med"/>
                      <a:tailEnd type="none" w="med" len="med"/>
                    </a:lnB>
                    <a:solidFill>
                      <a:srgbClr val="556CA5"/>
                    </a:solidFill>
                  </a:tcPr>
                </a:tc>
              </a:tr>
              <a:tr h="814479">
                <a:tc>
                  <a:txBody>
                    <a:bodyPr/>
                    <a:lstStyle/>
                    <a:p>
                      <a:pPr algn="ctr"/>
                      <a:r>
                        <a:rPr lang="en-US" altLang="ja-JP" sz="1300" b="0" dirty="0" smtClean="0">
                          <a:solidFill>
                            <a:schemeClr val="bg1"/>
                          </a:solidFill>
                          <a:effectLst/>
                        </a:rPr>
                        <a:t>5</a:t>
                      </a:r>
                      <a:endParaRPr lang="ja-JP" altLang="en-US" sz="1300" b="0" dirty="0">
                        <a:solidFill>
                          <a:schemeClr val="bg1"/>
                        </a:solidFill>
                        <a:effectLst/>
                      </a:endParaRPr>
                    </a:p>
                  </a:txBody>
                  <a:tcPr marL="21970" marR="21970" marT="10985" marB="10985" anchor="ctr">
                    <a:lnL w="19050" cap="flat" cmpd="sng" algn="ctr">
                      <a:solidFill>
                        <a:srgbClr val="9BA8CA"/>
                      </a:solidFill>
                      <a:prstDash val="solid"/>
                      <a:round/>
                      <a:headEnd type="none" w="med" len="med"/>
                      <a:tailEnd type="none" w="med" len="med"/>
                    </a:lnL>
                    <a:lnR w="19050" cap="flat" cmpd="sng" algn="ctr">
                      <a:solidFill>
                        <a:srgbClr val="9BA8CA"/>
                      </a:solidFill>
                      <a:prstDash val="solid"/>
                      <a:round/>
                      <a:headEnd type="none" w="med" len="med"/>
                      <a:tailEnd type="none" w="med" len="med"/>
                    </a:lnR>
                    <a:lnT w="19050" cap="flat" cmpd="sng" algn="ctr">
                      <a:solidFill>
                        <a:srgbClr val="9BA8CA"/>
                      </a:solidFill>
                      <a:prstDash val="solid"/>
                      <a:round/>
                      <a:headEnd type="none" w="med" len="med"/>
                      <a:tailEnd type="none" w="med" len="med"/>
                    </a:lnT>
                    <a:lnB w="19050" cap="flat" cmpd="sng" algn="ctr">
                      <a:solidFill>
                        <a:srgbClr val="9BA8CA"/>
                      </a:solidFill>
                      <a:prstDash val="solid"/>
                      <a:round/>
                      <a:headEnd type="none" w="med" len="med"/>
                      <a:tailEnd type="none" w="med" len="med"/>
                    </a:lnB>
                    <a:solidFill>
                      <a:srgbClr val="556CA5"/>
                    </a:solidFill>
                  </a:tcPr>
                </a:tc>
                <a:tc>
                  <a:txBody>
                    <a:bodyPr/>
                    <a:lstStyle/>
                    <a:p>
                      <a:r>
                        <a:rPr lang="ja-JP" altLang="en-US" sz="1300" dirty="0">
                          <a:solidFill>
                            <a:srgbClr val="333333"/>
                          </a:solidFill>
                          <a:effectLst/>
                        </a:rPr>
                        <a:t>ほとんどの人が驚く。歩いている人のほとんどが、揺れを感じる。眠っている人のほとんどが、目を覚ます。</a:t>
                      </a:r>
                    </a:p>
                  </a:txBody>
                  <a:tcPr marL="21970" marR="21970" marT="10985" marB="10985" anchor="ctr">
                    <a:lnL w="19050" cap="flat" cmpd="sng" algn="ctr">
                      <a:solidFill>
                        <a:srgbClr val="9BA8CA"/>
                      </a:solidFill>
                      <a:prstDash val="solid"/>
                      <a:round/>
                      <a:headEnd type="none" w="med" len="med"/>
                      <a:tailEnd type="none" w="med" len="med"/>
                    </a:lnL>
                    <a:lnR w="19050" cap="flat" cmpd="sng" algn="ctr">
                      <a:solidFill>
                        <a:srgbClr val="9BA8CA"/>
                      </a:solidFill>
                      <a:prstDash val="solid"/>
                      <a:round/>
                      <a:headEnd type="none" w="med" len="med"/>
                      <a:tailEnd type="none" w="med" len="med"/>
                    </a:lnR>
                    <a:lnT w="19050" cap="flat" cmpd="sng" algn="ctr">
                      <a:solidFill>
                        <a:srgbClr val="9BA8CA"/>
                      </a:solidFill>
                      <a:prstDash val="solid"/>
                      <a:round/>
                      <a:headEnd type="none" w="med" len="med"/>
                      <a:tailEnd type="none" w="med" len="med"/>
                    </a:lnT>
                    <a:lnB w="19050" cap="flat" cmpd="sng" algn="ctr">
                      <a:solidFill>
                        <a:srgbClr val="9BA8CA"/>
                      </a:solidFill>
                      <a:prstDash val="solid"/>
                      <a:round/>
                      <a:headEnd type="none" w="med" len="med"/>
                      <a:tailEnd type="none" w="med" len="med"/>
                    </a:lnB>
                    <a:solidFill>
                      <a:srgbClr val="FFFFFF"/>
                    </a:solidFill>
                  </a:tcPr>
                </a:tc>
                <a:tc>
                  <a:txBody>
                    <a:bodyPr/>
                    <a:lstStyle/>
                    <a:p>
                      <a:r>
                        <a:rPr lang="ja-JP" altLang="en-US" sz="1300">
                          <a:solidFill>
                            <a:srgbClr val="333333"/>
                          </a:solidFill>
                          <a:effectLst/>
                        </a:rPr>
                        <a:t>電灯などのつり下げ物は大きく揺れ</a:t>
                      </a:r>
                      <a:r>
                        <a:rPr lang="en-US" altLang="ja-JP" sz="1300">
                          <a:solidFill>
                            <a:srgbClr val="333333"/>
                          </a:solidFill>
                          <a:effectLst/>
                        </a:rPr>
                        <a:t>､</a:t>
                      </a:r>
                      <a:r>
                        <a:rPr lang="ja-JP" altLang="en-US" sz="1300">
                          <a:solidFill>
                            <a:srgbClr val="333333"/>
                          </a:solidFill>
                          <a:effectLst/>
                        </a:rPr>
                        <a:t>棚にある食器類は音を立てる。座りの悪い置物が、倒れることがある。</a:t>
                      </a:r>
                    </a:p>
                  </a:txBody>
                  <a:tcPr marL="21970" marR="21970" marT="10985" marB="10985" anchor="ctr">
                    <a:lnL w="19050" cap="flat" cmpd="sng" algn="ctr">
                      <a:solidFill>
                        <a:srgbClr val="9BA8CA"/>
                      </a:solidFill>
                      <a:prstDash val="solid"/>
                      <a:round/>
                      <a:headEnd type="none" w="med" len="med"/>
                      <a:tailEnd type="none" w="med" len="med"/>
                    </a:lnL>
                    <a:lnR w="19050" cap="flat" cmpd="sng" algn="ctr">
                      <a:solidFill>
                        <a:srgbClr val="9BA8CA"/>
                      </a:solidFill>
                      <a:prstDash val="solid"/>
                      <a:round/>
                      <a:headEnd type="none" w="med" len="med"/>
                      <a:tailEnd type="none" w="med" len="med"/>
                    </a:lnR>
                    <a:lnT w="19050" cap="flat" cmpd="sng" algn="ctr">
                      <a:solidFill>
                        <a:srgbClr val="9BA8CA"/>
                      </a:solidFill>
                      <a:prstDash val="solid"/>
                      <a:round/>
                      <a:headEnd type="none" w="med" len="med"/>
                      <a:tailEnd type="none" w="med" len="med"/>
                    </a:lnT>
                    <a:lnB w="19050" cap="flat" cmpd="sng" algn="ctr">
                      <a:solidFill>
                        <a:srgbClr val="9BA8CA"/>
                      </a:solidFill>
                      <a:prstDash val="solid"/>
                      <a:round/>
                      <a:headEnd type="none" w="med" len="med"/>
                      <a:tailEnd type="none" w="med" len="med"/>
                    </a:lnB>
                    <a:solidFill>
                      <a:srgbClr val="FFFFFF"/>
                    </a:solidFill>
                  </a:tcPr>
                </a:tc>
                <a:tc>
                  <a:txBody>
                    <a:bodyPr/>
                    <a:lstStyle/>
                    <a:p>
                      <a:r>
                        <a:rPr lang="ja-JP" altLang="en-US" sz="1300" dirty="0">
                          <a:solidFill>
                            <a:srgbClr val="333333"/>
                          </a:solidFill>
                          <a:effectLst/>
                        </a:rPr>
                        <a:t>電線が大きく揺れる。自動車を運転していて、揺れに気付く人がいる。</a:t>
                      </a:r>
                    </a:p>
                  </a:txBody>
                  <a:tcPr marL="21970" marR="21970" marT="10985" marB="10985" anchor="ctr">
                    <a:lnL w="19050" cap="flat" cmpd="sng" algn="ctr">
                      <a:solidFill>
                        <a:srgbClr val="9BA8CA"/>
                      </a:solidFill>
                      <a:prstDash val="solid"/>
                      <a:round/>
                      <a:headEnd type="none" w="med" len="med"/>
                      <a:tailEnd type="none" w="med" len="med"/>
                    </a:lnL>
                    <a:lnR w="19050" cap="flat" cmpd="sng" algn="ctr">
                      <a:solidFill>
                        <a:srgbClr val="9BA8CA"/>
                      </a:solidFill>
                      <a:prstDash val="solid"/>
                      <a:round/>
                      <a:headEnd type="none" w="med" len="med"/>
                      <a:tailEnd type="none" w="med" len="med"/>
                    </a:lnR>
                    <a:lnT w="19050" cap="flat" cmpd="sng" algn="ctr">
                      <a:solidFill>
                        <a:srgbClr val="9BA8CA"/>
                      </a:solidFill>
                      <a:prstDash val="solid"/>
                      <a:round/>
                      <a:headEnd type="none" w="med" len="med"/>
                      <a:tailEnd type="none" w="med" len="med"/>
                    </a:lnT>
                    <a:lnB w="19050" cap="flat" cmpd="sng" algn="ctr">
                      <a:solidFill>
                        <a:srgbClr val="9BA8CA"/>
                      </a:solidFill>
                      <a:prstDash val="solid"/>
                      <a:round/>
                      <a:headEnd type="none" w="med" len="med"/>
                      <a:tailEnd type="none" w="med" len="med"/>
                    </a:lnB>
                    <a:solidFill>
                      <a:srgbClr val="FFFFFF"/>
                    </a:solidFill>
                  </a:tcPr>
                </a:tc>
              </a:tr>
              <a:tr h="1054865">
                <a:tc>
                  <a:txBody>
                    <a:bodyPr/>
                    <a:lstStyle/>
                    <a:p>
                      <a:pPr algn="ctr"/>
                      <a:r>
                        <a:rPr lang="en-US" altLang="ja-JP" sz="1300" b="0" dirty="0" smtClean="0">
                          <a:solidFill>
                            <a:schemeClr val="bg1"/>
                          </a:solidFill>
                          <a:effectLst/>
                        </a:rPr>
                        <a:t>5</a:t>
                      </a:r>
                      <a:r>
                        <a:rPr lang="ja-JP" altLang="en-US" sz="1300" b="0" dirty="0" smtClean="0">
                          <a:solidFill>
                            <a:schemeClr val="bg1"/>
                          </a:solidFill>
                          <a:effectLst/>
                        </a:rPr>
                        <a:t>弱</a:t>
                      </a:r>
                      <a:endParaRPr lang="ja-JP" altLang="en-US" sz="1300" b="0" dirty="0">
                        <a:solidFill>
                          <a:schemeClr val="bg1"/>
                        </a:solidFill>
                        <a:effectLst/>
                      </a:endParaRPr>
                    </a:p>
                  </a:txBody>
                  <a:tcPr marL="21970" marR="21970" marT="10985" marB="10985" anchor="ctr">
                    <a:lnL w="19050" cap="flat" cmpd="sng" algn="ctr">
                      <a:solidFill>
                        <a:srgbClr val="9BA8CA"/>
                      </a:solidFill>
                      <a:prstDash val="solid"/>
                      <a:round/>
                      <a:headEnd type="none" w="med" len="med"/>
                      <a:tailEnd type="none" w="med" len="med"/>
                    </a:lnL>
                    <a:lnR w="19050" cap="flat" cmpd="sng" algn="ctr">
                      <a:solidFill>
                        <a:srgbClr val="9BA8CA"/>
                      </a:solidFill>
                      <a:prstDash val="solid"/>
                      <a:round/>
                      <a:headEnd type="none" w="med" len="med"/>
                      <a:tailEnd type="none" w="med" len="med"/>
                    </a:lnR>
                    <a:lnT w="19050" cap="flat" cmpd="sng" algn="ctr">
                      <a:solidFill>
                        <a:srgbClr val="9BA8CA"/>
                      </a:solidFill>
                      <a:prstDash val="solid"/>
                      <a:round/>
                      <a:headEnd type="none" w="med" len="med"/>
                      <a:tailEnd type="none" w="med" len="med"/>
                    </a:lnT>
                    <a:lnB w="19050" cap="flat" cmpd="sng" algn="ctr">
                      <a:solidFill>
                        <a:srgbClr val="9BA8CA"/>
                      </a:solidFill>
                      <a:prstDash val="solid"/>
                      <a:round/>
                      <a:headEnd type="none" w="med" len="med"/>
                      <a:tailEnd type="none" w="med" len="med"/>
                    </a:lnB>
                    <a:solidFill>
                      <a:srgbClr val="556CA5"/>
                    </a:solidFill>
                  </a:tcPr>
                </a:tc>
                <a:tc>
                  <a:txBody>
                    <a:bodyPr/>
                    <a:lstStyle/>
                    <a:p>
                      <a:r>
                        <a:rPr lang="ja-JP" altLang="en-US" sz="1300" dirty="0">
                          <a:solidFill>
                            <a:srgbClr val="333333"/>
                          </a:solidFill>
                          <a:effectLst/>
                        </a:rPr>
                        <a:t>大半の人が、恐怖を覚え、物につかまりたいと感じる。</a:t>
                      </a:r>
                    </a:p>
                  </a:txBody>
                  <a:tcPr marL="21970" marR="21970" marT="10985" marB="10985" anchor="ctr">
                    <a:lnL w="19050" cap="flat" cmpd="sng" algn="ctr">
                      <a:solidFill>
                        <a:srgbClr val="9BA8CA"/>
                      </a:solidFill>
                      <a:prstDash val="solid"/>
                      <a:round/>
                      <a:headEnd type="none" w="med" len="med"/>
                      <a:tailEnd type="none" w="med" len="med"/>
                    </a:lnL>
                    <a:lnR w="19050" cap="flat" cmpd="sng" algn="ctr">
                      <a:solidFill>
                        <a:srgbClr val="9BA8CA"/>
                      </a:solidFill>
                      <a:prstDash val="solid"/>
                      <a:round/>
                      <a:headEnd type="none" w="med" len="med"/>
                      <a:tailEnd type="none" w="med" len="med"/>
                    </a:lnR>
                    <a:lnT w="19050" cap="flat" cmpd="sng" algn="ctr">
                      <a:solidFill>
                        <a:srgbClr val="9BA8CA"/>
                      </a:solidFill>
                      <a:prstDash val="solid"/>
                      <a:round/>
                      <a:headEnd type="none" w="med" len="med"/>
                      <a:tailEnd type="none" w="med" len="med"/>
                    </a:lnT>
                    <a:lnB w="19050" cap="flat" cmpd="sng" algn="ctr">
                      <a:solidFill>
                        <a:srgbClr val="9BA8CA"/>
                      </a:solidFill>
                      <a:prstDash val="solid"/>
                      <a:round/>
                      <a:headEnd type="none" w="med" len="med"/>
                      <a:tailEnd type="none" w="med" len="med"/>
                    </a:lnB>
                    <a:solidFill>
                      <a:srgbClr val="FFFFFF"/>
                    </a:solidFill>
                  </a:tcPr>
                </a:tc>
                <a:tc>
                  <a:txBody>
                    <a:bodyPr/>
                    <a:lstStyle/>
                    <a:p>
                      <a:r>
                        <a:rPr lang="ja-JP" altLang="en-US" sz="1300" dirty="0">
                          <a:solidFill>
                            <a:srgbClr val="333333"/>
                          </a:solidFill>
                          <a:effectLst/>
                        </a:rPr>
                        <a:t>電灯などのつり下げ物は激しく揺れ</a:t>
                      </a:r>
                      <a:r>
                        <a:rPr lang="en-US" altLang="ja-JP" sz="1300" dirty="0">
                          <a:solidFill>
                            <a:srgbClr val="333333"/>
                          </a:solidFill>
                          <a:effectLst/>
                        </a:rPr>
                        <a:t>､</a:t>
                      </a:r>
                      <a:r>
                        <a:rPr lang="ja-JP" altLang="en-US" sz="1300" dirty="0">
                          <a:solidFill>
                            <a:srgbClr val="333333"/>
                          </a:solidFill>
                          <a:effectLst/>
                        </a:rPr>
                        <a:t>棚にある食器類、書棚の本が落ちることがある。座りの悪い置物の大半が倒れる。固定していない家具が移動することがあり、不安定なものは倒れることがある。</a:t>
                      </a:r>
                    </a:p>
                  </a:txBody>
                  <a:tcPr marL="21970" marR="21970" marT="10985" marB="10985" anchor="ctr">
                    <a:lnL w="19050" cap="flat" cmpd="sng" algn="ctr">
                      <a:solidFill>
                        <a:srgbClr val="9BA8CA"/>
                      </a:solidFill>
                      <a:prstDash val="solid"/>
                      <a:round/>
                      <a:headEnd type="none" w="med" len="med"/>
                      <a:tailEnd type="none" w="med" len="med"/>
                    </a:lnL>
                    <a:lnR w="19050" cap="flat" cmpd="sng" algn="ctr">
                      <a:solidFill>
                        <a:srgbClr val="9BA8CA"/>
                      </a:solidFill>
                      <a:prstDash val="solid"/>
                      <a:round/>
                      <a:headEnd type="none" w="med" len="med"/>
                      <a:tailEnd type="none" w="med" len="med"/>
                    </a:lnR>
                    <a:lnT w="19050" cap="flat" cmpd="sng" algn="ctr">
                      <a:solidFill>
                        <a:srgbClr val="9BA8CA"/>
                      </a:solidFill>
                      <a:prstDash val="solid"/>
                      <a:round/>
                      <a:headEnd type="none" w="med" len="med"/>
                      <a:tailEnd type="none" w="med" len="med"/>
                    </a:lnT>
                    <a:lnB w="19050" cap="flat" cmpd="sng" algn="ctr">
                      <a:solidFill>
                        <a:srgbClr val="9BA8CA"/>
                      </a:solidFill>
                      <a:prstDash val="solid"/>
                      <a:round/>
                      <a:headEnd type="none" w="med" len="med"/>
                      <a:tailEnd type="none" w="med" len="med"/>
                    </a:lnB>
                    <a:solidFill>
                      <a:srgbClr val="FFFFFF"/>
                    </a:solidFill>
                  </a:tcPr>
                </a:tc>
                <a:tc>
                  <a:txBody>
                    <a:bodyPr/>
                    <a:lstStyle/>
                    <a:p>
                      <a:r>
                        <a:rPr lang="ja-JP" altLang="en-US" sz="1300" dirty="0">
                          <a:solidFill>
                            <a:srgbClr val="333333"/>
                          </a:solidFill>
                          <a:effectLst/>
                        </a:rPr>
                        <a:t>まれに窓ガラスが割れて落ちることがある。電柱が揺れるのがわかる。道路に被害が生じることがある</a:t>
                      </a:r>
                      <a:r>
                        <a:rPr lang="en-US" altLang="ja-JP" sz="1300" dirty="0">
                          <a:solidFill>
                            <a:srgbClr val="333333"/>
                          </a:solidFill>
                          <a:effectLst/>
                        </a:rPr>
                        <a:t>｡</a:t>
                      </a:r>
                    </a:p>
                  </a:txBody>
                  <a:tcPr marL="21970" marR="21970" marT="10985" marB="10985" anchor="ctr">
                    <a:lnL w="19050" cap="flat" cmpd="sng" algn="ctr">
                      <a:solidFill>
                        <a:srgbClr val="9BA8CA"/>
                      </a:solidFill>
                      <a:prstDash val="solid"/>
                      <a:round/>
                      <a:headEnd type="none" w="med" len="med"/>
                      <a:tailEnd type="none" w="med" len="med"/>
                    </a:lnL>
                    <a:lnR w="19050" cap="flat" cmpd="sng" algn="ctr">
                      <a:solidFill>
                        <a:srgbClr val="9BA8CA"/>
                      </a:solidFill>
                      <a:prstDash val="solid"/>
                      <a:round/>
                      <a:headEnd type="none" w="med" len="med"/>
                      <a:tailEnd type="none" w="med" len="med"/>
                    </a:lnR>
                    <a:lnT w="19050" cap="flat" cmpd="sng" algn="ctr">
                      <a:solidFill>
                        <a:srgbClr val="9BA8CA"/>
                      </a:solidFill>
                      <a:prstDash val="solid"/>
                      <a:round/>
                      <a:headEnd type="none" w="med" len="med"/>
                      <a:tailEnd type="none" w="med" len="med"/>
                    </a:lnT>
                    <a:lnB w="19050" cap="flat" cmpd="sng" algn="ctr">
                      <a:solidFill>
                        <a:srgbClr val="9BA8CA"/>
                      </a:solidFill>
                      <a:prstDash val="solid"/>
                      <a:round/>
                      <a:headEnd type="none" w="med" len="med"/>
                      <a:tailEnd type="none" w="med" len="med"/>
                    </a:lnB>
                    <a:solidFill>
                      <a:srgbClr val="FFFFFF"/>
                    </a:solidFill>
                  </a:tcPr>
                </a:tc>
              </a:tr>
              <a:tr h="1012606">
                <a:tc>
                  <a:txBody>
                    <a:bodyPr/>
                    <a:lstStyle/>
                    <a:p>
                      <a:pPr algn="ctr"/>
                      <a:r>
                        <a:rPr lang="en-US" altLang="ja-JP" sz="1300" b="0" dirty="0" smtClean="0">
                          <a:solidFill>
                            <a:schemeClr val="bg1"/>
                          </a:solidFill>
                          <a:effectLst/>
                        </a:rPr>
                        <a:t>5</a:t>
                      </a:r>
                      <a:r>
                        <a:rPr lang="ja-JP" altLang="en-US" sz="1300" b="0" dirty="0" smtClean="0">
                          <a:solidFill>
                            <a:schemeClr val="bg1"/>
                          </a:solidFill>
                          <a:effectLst/>
                        </a:rPr>
                        <a:t>強</a:t>
                      </a:r>
                      <a:endParaRPr lang="ja-JP" altLang="en-US" sz="1300" b="0" dirty="0">
                        <a:solidFill>
                          <a:schemeClr val="bg1"/>
                        </a:solidFill>
                        <a:effectLst/>
                      </a:endParaRPr>
                    </a:p>
                  </a:txBody>
                  <a:tcPr marL="21970" marR="21970" marT="10985" marB="10985" anchor="ctr">
                    <a:lnL w="19050" cap="flat" cmpd="sng" algn="ctr">
                      <a:solidFill>
                        <a:srgbClr val="9BA8CA"/>
                      </a:solidFill>
                      <a:prstDash val="solid"/>
                      <a:round/>
                      <a:headEnd type="none" w="med" len="med"/>
                      <a:tailEnd type="none" w="med" len="med"/>
                    </a:lnL>
                    <a:lnR w="19050" cap="flat" cmpd="sng" algn="ctr">
                      <a:solidFill>
                        <a:srgbClr val="9BA8CA"/>
                      </a:solidFill>
                      <a:prstDash val="solid"/>
                      <a:round/>
                      <a:headEnd type="none" w="med" len="med"/>
                      <a:tailEnd type="none" w="med" len="med"/>
                    </a:lnR>
                    <a:lnT w="19050" cap="flat" cmpd="sng" algn="ctr">
                      <a:solidFill>
                        <a:srgbClr val="9BA8CA"/>
                      </a:solidFill>
                      <a:prstDash val="solid"/>
                      <a:round/>
                      <a:headEnd type="none" w="med" len="med"/>
                      <a:tailEnd type="none" w="med" len="med"/>
                    </a:lnT>
                    <a:lnB w="19050" cap="flat" cmpd="sng" algn="ctr">
                      <a:solidFill>
                        <a:srgbClr val="9BA8CA"/>
                      </a:solidFill>
                      <a:prstDash val="solid"/>
                      <a:round/>
                      <a:headEnd type="none" w="med" len="med"/>
                      <a:tailEnd type="none" w="med" len="med"/>
                    </a:lnB>
                    <a:solidFill>
                      <a:srgbClr val="556CA5"/>
                    </a:solidFill>
                  </a:tcPr>
                </a:tc>
                <a:tc>
                  <a:txBody>
                    <a:bodyPr/>
                    <a:lstStyle/>
                    <a:p>
                      <a:r>
                        <a:rPr lang="ja-JP" altLang="en-US" sz="1300">
                          <a:solidFill>
                            <a:srgbClr val="333333"/>
                          </a:solidFill>
                          <a:effectLst/>
                        </a:rPr>
                        <a:t>大半の人が、物につかまらないと歩くことが難しいなど、行動に支障を感じる。</a:t>
                      </a:r>
                    </a:p>
                  </a:txBody>
                  <a:tcPr marL="21970" marR="21970" marT="10985" marB="10985" anchor="ctr">
                    <a:lnL w="19050" cap="flat" cmpd="sng" algn="ctr">
                      <a:solidFill>
                        <a:srgbClr val="9BA8CA"/>
                      </a:solidFill>
                      <a:prstDash val="solid"/>
                      <a:round/>
                      <a:headEnd type="none" w="med" len="med"/>
                      <a:tailEnd type="none" w="med" len="med"/>
                    </a:lnL>
                    <a:lnR w="19050" cap="flat" cmpd="sng" algn="ctr">
                      <a:solidFill>
                        <a:srgbClr val="9BA8CA"/>
                      </a:solidFill>
                      <a:prstDash val="solid"/>
                      <a:round/>
                      <a:headEnd type="none" w="med" len="med"/>
                      <a:tailEnd type="none" w="med" len="med"/>
                    </a:lnR>
                    <a:lnT w="19050" cap="flat" cmpd="sng" algn="ctr">
                      <a:solidFill>
                        <a:srgbClr val="9BA8CA"/>
                      </a:solidFill>
                      <a:prstDash val="solid"/>
                      <a:round/>
                      <a:headEnd type="none" w="med" len="med"/>
                      <a:tailEnd type="none" w="med" len="med"/>
                    </a:lnT>
                    <a:lnB w="19050" cap="flat" cmpd="sng" algn="ctr">
                      <a:solidFill>
                        <a:srgbClr val="9BA8CA"/>
                      </a:solidFill>
                      <a:prstDash val="solid"/>
                      <a:round/>
                      <a:headEnd type="none" w="med" len="med"/>
                      <a:tailEnd type="none" w="med" len="med"/>
                    </a:lnB>
                    <a:solidFill>
                      <a:srgbClr val="FFFFFF"/>
                    </a:solidFill>
                  </a:tcPr>
                </a:tc>
                <a:tc>
                  <a:txBody>
                    <a:bodyPr/>
                    <a:lstStyle/>
                    <a:p>
                      <a:r>
                        <a:rPr lang="ja-JP" altLang="en-US" sz="1300" dirty="0">
                          <a:solidFill>
                            <a:srgbClr val="333333"/>
                          </a:solidFill>
                          <a:effectLst/>
                        </a:rPr>
                        <a:t>棚にある食器類や書棚の本で、落ちるものが多くなる。テレビが台から落ちることがある。固定していない家具が倒れることがある。</a:t>
                      </a:r>
                    </a:p>
                  </a:txBody>
                  <a:tcPr marL="21970" marR="21970" marT="10985" marB="10985" anchor="ctr">
                    <a:lnL w="19050" cap="flat" cmpd="sng" algn="ctr">
                      <a:solidFill>
                        <a:srgbClr val="9BA8CA"/>
                      </a:solidFill>
                      <a:prstDash val="solid"/>
                      <a:round/>
                      <a:headEnd type="none" w="med" len="med"/>
                      <a:tailEnd type="none" w="med" len="med"/>
                    </a:lnL>
                    <a:lnR w="19050" cap="flat" cmpd="sng" algn="ctr">
                      <a:solidFill>
                        <a:srgbClr val="9BA8CA"/>
                      </a:solidFill>
                      <a:prstDash val="solid"/>
                      <a:round/>
                      <a:headEnd type="none" w="med" len="med"/>
                      <a:tailEnd type="none" w="med" len="med"/>
                    </a:lnR>
                    <a:lnT w="19050" cap="flat" cmpd="sng" algn="ctr">
                      <a:solidFill>
                        <a:srgbClr val="9BA8CA"/>
                      </a:solidFill>
                      <a:prstDash val="solid"/>
                      <a:round/>
                      <a:headEnd type="none" w="med" len="med"/>
                      <a:tailEnd type="none" w="med" len="med"/>
                    </a:lnT>
                    <a:lnB w="19050" cap="flat" cmpd="sng" algn="ctr">
                      <a:solidFill>
                        <a:srgbClr val="9BA8CA"/>
                      </a:solidFill>
                      <a:prstDash val="solid"/>
                      <a:round/>
                      <a:headEnd type="none" w="med" len="med"/>
                      <a:tailEnd type="none" w="med" len="med"/>
                    </a:lnB>
                    <a:solidFill>
                      <a:srgbClr val="FFFFFF"/>
                    </a:solidFill>
                  </a:tcPr>
                </a:tc>
                <a:tc>
                  <a:txBody>
                    <a:bodyPr/>
                    <a:lstStyle/>
                    <a:p>
                      <a:r>
                        <a:rPr lang="ja-JP" altLang="en-US" sz="1300">
                          <a:solidFill>
                            <a:srgbClr val="333333"/>
                          </a:solidFill>
                          <a:effectLst/>
                        </a:rPr>
                        <a:t>窓ガラスが割れて落ちることがある。補強されていないブロック塀が崩れることがある。据付けが不十分な自動販売機が倒れることがある。自動車の運転が困難となり、停止する車もある。</a:t>
                      </a:r>
                    </a:p>
                  </a:txBody>
                  <a:tcPr marL="21970" marR="21970" marT="10985" marB="10985" anchor="ctr">
                    <a:lnL w="19050" cap="flat" cmpd="sng" algn="ctr">
                      <a:solidFill>
                        <a:srgbClr val="9BA8CA"/>
                      </a:solidFill>
                      <a:prstDash val="solid"/>
                      <a:round/>
                      <a:headEnd type="none" w="med" len="med"/>
                      <a:tailEnd type="none" w="med" len="med"/>
                    </a:lnL>
                    <a:lnR w="19050" cap="flat" cmpd="sng" algn="ctr">
                      <a:solidFill>
                        <a:srgbClr val="9BA8CA"/>
                      </a:solidFill>
                      <a:prstDash val="solid"/>
                      <a:round/>
                      <a:headEnd type="none" w="med" len="med"/>
                      <a:tailEnd type="none" w="med" len="med"/>
                    </a:lnR>
                    <a:lnT w="19050" cap="flat" cmpd="sng" algn="ctr">
                      <a:solidFill>
                        <a:srgbClr val="9BA8CA"/>
                      </a:solidFill>
                      <a:prstDash val="solid"/>
                      <a:round/>
                      <a:headEnd type="none" w="med" len="med"/>
                      <a:tailEnd type="none" w="med" len="med"/>
                    </a:lnT>
                    <a:lnB w="19050" cap="flat" cmpd="sng" algn="ctr">
                      <a:solidFill>
                        <a:srgbClr val="9BA8CA"/>
                      </a:solidFill>
                      <a:prstDash val="solid"/>
                      <a:round/>
                      <a:headEnd type="none" w="med" len="med"/>
                      <a:tailEnd type="none" w="med" len="med"/>
                    </a:lnB>
                    <a:solidFill>
                      <a:srgbClr val="FFFFFF"/>
                    </a:solidFill>
                  </a:tcPr>
                </a:tc>
              </a:tr>
              <a:tr h="418225">
                <a:tc>
                  <a:txBody>
                    <a:bodyPr/>
                    <a:lstStyle/>
                    <a:p>
                      <a:pPr algn="ctr"/>
                      <a:r>
                        <a:rPr lang="en-US" altLang="ja-JP" sz="1300" b="0" dirty="0" smtClean="0">
                          <a:solidFill>
                            <a:schemeClr val="bg1"/>
                          </a:solidFill>
                          <a:effectLst/>
                        </a:rPr>
                        <a:t>6</a:t>
                      </a:r>
                      <a:r>
                        <a:rPr lang="ja-JP" altLang="en-US" sz="1300" b="0" dirty="0" smtClean="0">
                          <a:solidFill>
                            <a:schemeClr val="bg1"/>
                          </a:solidFill>
                          <a:effectLst/>
                        </a:rPr>
                        <a:t>弱</a:t>
                      </a:r>
                      <a:endParaRPr lang="ja-JP" altLang="en-US" sz="1300" b="0" dirty="0">
                        <a:solidFill>
                          <a:schemeClr val="bg1"/>
                        </a:solidFill>
                        <a:effectLst/>
                      </a:endParaRPr>
                    </a:p>
                  </a:txBody>
                  <a:tcPr marL="21970" marR="21970" marT="10985" marB="10985" anchor="ctr">
                    <a:lnL w="19050" cap="flat" cmpd="sng" algn="ctr">
                      <a:solidFill>
                        <a:srgbClr val="9BA8CA"/>
                      </a:solidFill>
                      <a:prstDash val="solid"/>
                      <a:round/>
                      <a:headEnd type="none" w="med" len="med"/>
                      <a:tailEnd type="none" w="med" len="med"/>
                    </a:lnL>
                    <a:lnR w="19050" cap="flat" cmpd="sng" algn="ctr">
                      <a:solidFill>
                        <a:srgbClr val="9BA8CA"/>
                      </a:solidFill>
                      <a:prstDash val="solid"/>
                      <a:round/>
                      <a:headEnd type="none" w="med" len="med"/>
                      <a:tailEnd type="none" w="med" len="med"/>
                    </a:lnR>
                    <a:lnT w="19050" cap="flat" cmpd="sng" algn="ctr">
                      <a:solidFill>
                        <a:srgbClr val="9BA8CA"/>
                      </a:solidFill>
                      <a:prstDash val="solid"/>
                      <a:round/>
                      <a:headEnd type="none" w="med" len="med"/>
                      <a:tailEnd type="none" w="med" len="med"/>
                    </a:lnT>
                    <a:lnB w="19050" cap="flat" cmpd="sng" algn="ctr">
                      <a:solidFill>
                        <a:srgbClr val="9BA8CA"/>
                      </a:solidFill>
                      <a:prstDash val="solid"/>
                      <a:round/>
                      <a:headEnd type="none" w="med" len="med"/>
                      <a:tailEnd type="none" w="med" len="med"/>
                    </a:lnB>
                    <a:solidFill>
                      <a:srgbClr val="556CA5"/>
                    </a:solidFill>
                  </a:tcPr>
                </a:tc>
                <a:tc>
                  <a:txBody>
                    <a:bodyPr/>
                    <a:lstStyle/>
                    <a:p>
                      <a:r>
                        <a:rPr lang="ja-JP" altLang="en-US" sz="1300" dirty="0">
                          <a:solidFill>
                            <a:srgbClr val="333333"/>
                          </a:solidFill>
                          <a:effectLst/>
                        </a:rPr>
                        <a:t>立っていることが困難になる。</a:t>
                      </a:r>
                    </a:p>
                  </a:txBody>
                  <a:tcPr marL="21970" marR="21970" marT="10985" marB="10985" anchor="ctr">
                    <a:lnL w="19050" cap="flat" cmpd="sng" algn="ctr">
                      <a:solidFill>
                        <a:srgbClr val="9BA8CA"/>
                      </a:solidFill>
                      <a:prstDash val="solid"/>
                      <a:round/>
                      <a:headEnd type="none" w="med" len="med"/>
                      <a:tailEnd type="none" w="med" len="med"/>
                    </a:lnL>
                    <a:lnR w="19050" cap="flat" cmpd="sng" algn="ctr">
                      <a:solidFill>
                        <a:srgbClr val="9BA8CA"/>
                      </a:solidFill>
                      <a:prstDash val="solid"/>
                      <a:round/>
                      <a:headEnd type="none" w="med" len="med"/>
                      <a:tailEnd type="none" w="med" len="med"/>
                    </a:lnR>
                    <a:lnT w="19050" cap="flat" cmpd="sng" algn="ctr">
                      <a:solidFill>
                        <a:srgbClr val="9BA8CA"/>
                      </a:solidFill>
                      <a:prstDash val="solid"/>
                      <a:round/>
                      <a:headEnd type="none" w="med" len="med"/>
                      <a:tailEnd type="none" w="med" len="med"/>
                    </a:lnT>
                    <a:lnB w="19050" cap="flat" cmpd="sng" algn="ctr">
                      <a:solidFill>
                        <a:srgbClr val="9BA8CA"/>
                      </a:solidFill>
                      <a:prstDash val="solid"/>
                      <a:round/>
                      <a:headEnd type="none" w="med" len="med"/>
                      <a:tailEnd type="none" w="med" len="med"/>
                    </a:lnB>
                    <a:solidFill>
                      <a:srgbClr val="FFFFFF"/>
                    </a:solidFill>
                  </a:tcPr>
                </a:tc>
                <a:tc>
                  <a:txBody>
                    <a:bodyPr/>
                    <a:lstStyle/>
                    <a:p>
                      <a:r>
                        <a:rPr lang="ja-JP" altLang="en-US" sz="1300">
                          <a:solidFill>
                            <a:srgbClr val="333333"/>
                          </a:solidFill>
                          <a:effectLst/>
                        </a:rPr>
                        <a:t>固定していない家具の大半が移動し、倒れるものもある</a:t>
                      </a:r>
                      <a:r>
                        <a:rPr lang="en-US" altLang="ja-JP" sz="1300">
                          <a:solidFill>
                            <a:srgbClr val="333333"/>
                          </a:solidFill>
                          <a:effectLst/>
                        </a:rPr>
                        <a:t>｡</a:t>
                      </a:r>
                      <a:r>
                        <a:rPr lang="ja-JP" altLang="en-US" sz="1300">
                          <a:solidFill>
                            <a:srgbClr val="333333"/>
                          </a:solidFill>
                          <a:effectLst/>
                        </a:rPr>
                        <a:t>ドアが開かなくなることがある</a:t>
                      </a:r>
                      <a:r>
                        <a:rPr lang="en-US" altLang="ja-JP" sz="1300">
                          <a:solidFill>
                            <a:srgbClr val="333333"/>
                          </a:solidFill>
                          <a:effectLst/>
                        </a:rPr>
                        <a:t>｡</a:t>
                      </a:r>
                    </a:p>
                  </a:txBody>
                  <a:tcPr marL="21970" marR="21970" marT="10985" marB="10985" anchor="ctr">
                    <a:lnL w="19050" cap="flat" cmpd="sng" algn="ctr">
                      <a:solidFill>
                        <a:srgbClr val="9BA8CA"/>
                      </a:solidFill>
                      <a:prstDash val="solid"/>
                      <a:round/>
                      <a:headEnd type="none" w="med" len="med"/>
                      <a:tailEnd type="none" w="med" len="med"/>
                    </a:lnL>
                    <a:lnR w="19050" cap="flat" cmpd="sng" algn="ctr">
                      <a:solidFill>
                        <a:srgbClr val="9BA8CA"/>
                      </a:solidFill>
                      <a:prstDash val="solid"/>
                      <a:round/>
                      <a:headEnd type="none" w="med" len="med"/>
                      <a:tailEnd type="none" w="med" len="med"/>
                    </a:lnR>
                    <a:lnT w="19050" cap="flat" cmpd="sng" algn="ctr">
                      <a:solidFill>
                        <a:srgbClr val="9BA8CA"/>
                      </a:solidFill>
                      <a:prstDash val="solid"/>
                      <a:round/>
                      <a:headEnd type="none" w="med" len="med"/>
                      <a:tailEnd type="none" w="med" len="med"/>
                    </a:lnT>
                    <a:lnB w="19050" cap="flat" cmpd="sng" algn="ctr">
                      <a:solidFill>
                        <a:srgbClr val="9BA8CA"/>
                      </a:solidFill>
                      <a:prstDash val="solid"/>
                      <a:round/>
                      <a:headEnd type="none" w="med" len="med"/>
                      <a:tailEnd type="none" w="med" len="med"/>
                    </a:lnB>
                    <a:solidFill>
                      <a:srgbClr val="FFFFFF"/>
                    </a:solidFill>
                  </a:tcPr>
                </a:tc>
                <a:tc>
                  <a:txBody>
                    <a:bodyPr/>
                    <a:lstStyle/>
                    <a:p>
                      <a:r>
                        <a:rPr lang="ja-JP" altLang="en-US" sz="1300" dirty="0">
                          <a:solidFill>
                            <a:srgbClr val="333333"/>
                          </a:solidFill>
                          <a:effectLst/>
                        </a:rPr>
                        <a:t>壁のタイルや窓ガラスが破損、落下することがある。</a:t>
                      </a:r>
                    </a:p>
                  </a:txBody>
                  <a:tcPr marL="21970" marR="21970" marT="10985" marB="10985" anchor="ctr">
                    <a:lnL w="19050" cap="flat" cmpd="sng" algn="ctr">
                      <a:solidFill>
                        <a:srgbClr val="9BA8CA"/>
                      </a:solidFill>
                      <a:prstDash val="solid"/>
                      <a:round/>
                      <a:headEnd type="none" w="med" len="med"/>
                      <a:tailEnd type="none" w="med" len="med"/>
                    </a:lnL>
                    <a:lnR w="19050" cap="flat" cmpd="sng" algn="ctr">
                      <a:solidFill>
                        <a:srgbClr val="9BA8CA"/>
                      </a:solidFill>
                      <a:prstDash val="solid"/>
                      <a:round/>
                      <a:headEnd type="none" w="med" len="med"/>
                      <a:tailEnd type="none" w="med" len="med"/>
                    </a:lnR>
                    <a:lnT w="19050" cap="flat" cmpd="sng" algn="ctr">
                      <a:solidFill>
                        <a:srgbClr val="9BA8CA"/>
                      </a:solidFill>
                      <a:prstDash val="solid"/>
                      <a:round/>
                      <a:headEnd type="none" w="med" len="med"/>
                      <a:tailEnd type="none" w="med" len="med"/>
                    </a:lnT>
                    <a:lnB w="19050" cap="flat" cmpd="sng" algn="ctr">
                      <a:solidFill>
                        <a:srgbClr val="9BA8CA"/>
                      </a:solidFill>
                      <a:prstDash val="solid"/>
                      <a:round/>
                      <a:headEnd type="none" w="med" len="med"/>
                      <a:tailEnd type="none" w="med" len="med"/>
                    </a:lnB>
                    <a:solidFill>
                      <a:srgbClr val="FFFFFF"/>
                    </a:solidFill>
                  </a:tcPr>
                </a:tc>
              </a:tr>
              <a:tr h="616352">
                <a:tc>
                  <a:txBody>
                    <a:bodyPr/>
                    <a:lstStyle/>
                    <a:p>
                      <a:pPr algn="ctr"/>
                      <a:r>
                        <a:rPr lang="en-US" altLang="ja-JP" sz="1300" b="0" dirty="0" smtClean="0">
                          <a:solidFill>
                            <a:schemeClr val="bg1"/>
                          </a:solidFill>
                          <a:effectLst/>
                        </a:rPr>
                        <a:t>6</a:t>
                      </a:r>
                      <a:r>
                        <a:rPr lang="ja-JP" altLang="en-US" sz="1300" b="0" dirty="0" smtClean="0">
                          <a:solidFill>
                            <a:schemeClr val="bg1"/>
                          </a:solidFill>
                          <a:effectLst/>
                        </a:rPr>
                        <a:t>強</a:t>
                      </a:r>
                      <a:endParaRPr lang="ja-JP" altLang="en-US" sz="1300" b="0" dirty="0">
                        <a:solidFill>
                          <a:schemeClr val="bg1"/>
                        </a:solidFill>
                        <a:effectLst/>
                      </a:endParaRPr>
                    </a:p>
                  </a:txBody>
                  <a:tcPr marL="21970" marR="21970" marT="10985" marB="10985" anchor="ctr">
                    <a:lnL w="19050" cap="flat" cmpd="sng" algn="ctr">
                      <a:solidFill>
                        <a:srgbClr val="9BA8CA"/>
                      </a:solidFill>
                      <a:prstDash val="solid"/>
                      <a:round/>
                      <a:headEnd type="none" w="med" len="med"/>
                      <a:tailEnd type="none" w="med" len="med"/>
                    </a:lnL>
                    <a:lnR w="19050" cap="flat" cmpd="sng" algn="ctr">
                      <a:solidFill>
                        <a:srgbClr val="9BA8CA"/>
                      </a:solidFill>
                      <a:prstDash val="solid"/>
                      <a:round/>
                      <a:headEnd type="none" w="med" len="med"/>
                      <a:tailEnd type="none" w="med" len="med"/>
                    </a:lnR>
                    <a:lnT w="19050" cap="flat" cmpd="sng" algn="ctr">
                      <a:solidFill>
                        <a:srgbClr val="9BA8CA"/>
                      </a:solidFill>
                      <a:prstDash val="solid"/>
                      <a:round/>
                      <a:headEnd type="none" w="med" len="med"/>
                      <a:tailEnd type="none" w="med" len="med"/>
                    </a:lnT>
                    <a:lnB w="19050" cap="flat" cmpd="sng" algn="ctr">
                      <a:solidFill>
                        <a:srgbClr val="9BA8CA"/>
                      </a:solidFill>
                      <a:prstDash val="solid"/>
                      <a:round/>
                      <a:headEnd type="none" w="med" len="med"/>
                      <a:tailEnd type="none" w="med" len="med"/>
                    </a:lnB>
                    <a:solidFill>
                      <a:srgbClr val="556CA5"/>
                    </a:solidFill>
                  </a:tcPr>
                </a:tc>
                <a:tc rowSpan="2">
                  <a:txBody>
                    <a:bodyPr/>
                    <a:lstStyle/>
                    <a:p>
                      <a:r>
                        <a:rPr lang="ja-JP" altLang="en-US" sz="1300" dirty="0">
                          <a:solidFill>
                            <a:srgbClr val="333333"/>
                          </a:solidFill>
                          <a:effectLst/>
                        </a:rPr>
                        <a:t>立っていることができず、はわないと動くことができない。揺れにほんろうされ、動くこともできず、飛ばされることもある。</a:t>
                      </a:r>
                    </a:p>
                  </a:txBody>
                  <a:tcPr marL="21970" marR="21970" marT="10985" marB="10985" anchor="ctr">
                    <a:lnL w="19050" cap="flat" cmpd="sng" algn="ctr">
                      <a:solidFill>
                        <a:srgbClr val="9BA8CA"/>
                      </a:solidFill>
                      <a:prstDash val="solid"/>
                      <a:round/>
                      <a:headEnd type="none" w="med" len="med"/>
                      <a:tailEnd type="none" w="med" len="med"/>
                    </a:lnL>
                    <a:lnR w="19050" cap="flat" cmpd="sng" algn="ctr">
                      <a:solidFill>
                        <a:srgbClr val="9BA8CA"/>
                      </a:solidFill>
                      <a:prstDash val="solid"/>
                      <a:round/>
                      <a:headEnd type="none" w="med" len="med"/>
                      <a:tailEnd type="none" w="med" len="med"/>
                    </a:lnR>
                    <a:lnT w="19050" cap="flat" cmpd="sng" algn="ctr">
                      <a:solidFill>
                        <a:srgbClr val="9BA8CA"/>
                      </a:solidFill>
                      <a:prstDash val="solid"/>
                      <a:round/>
                      <a:headEnd type="none" w="med" len="med"/>
                      <a:tailEnd type="none" w="med" len="med"/>
                    </a:lnT>
                    <a:lnB w="19050" cap="flat" cmpd="sng" algn="ctr">
                      <a:solidFill>
                        <a:srgbClr val="9BA8CA"/>
                      </a:solidFill>
                      <a:prstDash val="solid"/>
                      <a:round/>
                      <a:headEnd type="none" w="med" len="med"/>
                      <a:tailEnd type="none" w="med" len="med"/>
                    </a:lnB>
                    <a:solidFill>
                      <a:srgbClr val="FFFFFF"/>
                    </a:solidFill>
                  </a:tcPr>
                </a:tc>
                <a:tc>
                  <a:txBody>
                    <a:bodyPr/>
                    <a:lstStyle/>
                    <a:p>
                      <a:r>
                        <a:rPr lang="ja-JP" altLang="en-US" sz="1300">
                          <a:solidFill>
                            <a:srgbClr val="333333"/>
                          </a:solidFill>
                          <a:effectLst/>
                        </a:rPr>
                        <a:t>固定していない家具のほとんどが移動し、倒れるものが多くなる。</a:t>
                      </a:r>
                    </a:p>
                  </a:txBody>
                  <a:tcPr marL="21970" marR="21970" marT="10985" marB="10985" anchor="ctr">
                    <a:lnL w="19050" cap="flat" cmpd="sng" algn="ctr">
                      <a:solidFill>
                        <a:srgbClr val="9BA8CA"/>
                      </a:solidFill>
                      <a:prstDash val="solid"/>
                      <a:round/>
                      <a:headEnd type="none" w="med" len="med"/>
                      <a:tailEnd type="none" w="med" len="med"/>
                    </a:lnL>
                    <a:lnR w="19050" cap="flat" cmpd="sng" algn="ctr">
                      <a:solidFill>
                        <a:srgbClr val="9BA8CA"/>
                      </a:solidFill>
                      <a:prstDash val="solid"/>
                      <a:round/>
                      <a:headEnd type="none" w="med" len="med"/>
                      <a:tailEnd type="none" w="med" len="med"/>
                    </a:lnR>
                    <a:lnT w="19050" cap="flat" cmpd="sng" algn="ctr">
                      <a:solidFill>
                        <a:srgbClr val="9BA8CA"/>
                      </a:solidFill>
                      <a:prstDash val="solid"/>
                      <a:round/>
                      <a:headEnd type="none" w="med" len="med"/>
                      <a:tailEnd type="none" w="med" len="med"/>
                    </a:lnT>
                    <a:lnB w="19050" cap="flat" cmpd="sng" algn="ctr">
                      <a:solidFill>
                        <a:srgbClr val="9BA8CA"/>
                      </a:solidFill>
                      <a:prstDash val="solid"/>
                      <a:round/>
                      <a:headEnd type="none" w="med" len="med"/>
                      <a:tailEnd type="none" w="med" len="med"/>
                    </a:lnB>
                    <a:solidFill>
                      <a:srgbClr val="FFFFFF"/>
                    </a:solidFill>
                  </a:tcPr>
                </a:tc>
                <a:tc>
                  <a:txBody>
                    <a:bodyPr/>
                    <a:lstStyle/>
                    <a:p>
                      <a:r>
                        <a:rPr lang="ja-JP" altLang="en-US" sz="1300">
                          <a:solidFill>
                            <a:srgbClr val="333333"/>
                          </a:solidFill>
                          <a:effectLst/>
                        </a:rPr>
                        <a:t>壁のタイルや窓ガラスが破損、落下する建物が多くなる。補強されていないブロック塀のほとんどが崩れる。</a:t>
                      </a:r>
                    </a:p>
                  </a:txBody>
                  <a:tcPr marL="21970" marR="21970" marT="10985" marB="10985" anchor="ctr">
                    <a:lnL w="19050" cap="flat" cmpd="sng" algn="ctr">
                      <a:solidFill>
                        <a:srgbClr val="9BA8CA"/>
                      </a:solidFill>
                      <a:prstDash val="solid"/>
                      <a:round/>
                      <a:headEnd type="none" w="med" len="med"/>
                      <a:tailEnd type="none" w="med" len="med"/>
                    </a:lnL>
                    <a:lnR w="19050" cap="flat" cmpd="sng" algn="ctr">
                      <a:solidFill>
                        <a:srgbClr val="9BA8CA"/>
                      </a:solidFill>
                      <a:prstDash val="solid"/>
                      <a:round/>
                      <a:headEnd type="none" w="med" len="med"/>
                      <a:tailEnd type="none" w="med" len="med"/>
                    </a:lnR>
                    <a:lnT w="19050" cap="flat" cmpd="sng" algn="ctr">
                      <a:solidFill>
                        <a:srgbClr val="9BA8CA"/>
                      </a:solidFill>
                      <a:prstDash val="solid"/>
                      <a:round/>
                      <a:headEnd type="none" w="med" len="med"/>
                      <a:tailEnd type="none" w="med" len="med"/>
                    </a:lnT>
                    <a:lnB w="19050" cap="flat" cmpd="sng" algn="ctr">
                      <a:solidFill>
                        <a:srgbClr val="9BA8CA"/>
                      </a:solidFill>
                      <a:prstDash val="solid"/>
                      <a:round/>
                      <a:headEnd type="none" w="med" len="med"/>
                      <a:tailEnd type="none" w="med" len="med"/>
                    </a:lnB>
                    <a:solidFill>
                      <a:srgbClr val="FFFFFF"/>
                    </a:solidFill>
                  </a:tcPr>
                </a:tc>
              </a:tr>
              <a:tr h="616352">
                <a:tc>
                  <a:txBody>
                    <a:bodyPr/>
                    <a:lstStyle/>
                    <a:p>
                      <a:pPr algn="ctr"/>
                      <a:r>
                        <a:rPr lang="en-US" altLang="ja-JP" sz="1300" b="0" smtClean="0">
                          <a:solidFill>
                            <a:schemeClr val="bg1"/>
                          </a:solidFill>
                          <a:effectLst/>
                        </a:rPr>
                        <a:t>7</a:t>
                      </a:r>
                      <a:endParaRPr lang="ja-JP" altLang="en-US" sz="1300" b="0" dirty="0">
                        <a:solidFill>
                          <a:schemeClr val="bg1"/>
                        </a:solidFill>
                        <a:effectLst/>
                      </a:endParaRPr>
                    </a:p>
                  </a:txBody>
                  <a:tcPr marL="21970" marR="21970" marT="10985" marB="10985" anchor="ctr">
                    <a:lnL w="19050" cap="flat" cmpd="sng" algn="ctr">
                      <a:solidFill>
                        <a:srgbClr val="9BA8CA"/>
                      </a:solidFill>
                      <a:prstDash val="solid"/>
                      <a:round/>
                      <a:headEnd type="none" w="med" len="med"/>
                      <a:tailEnd type="none" w="med" len="med"/>
                    </a:lnL>
                    <a:lnR w="19050" cap="flat" cmpd="sng" algn="ctr">
                      <a:solidFill>
                        <a:srgbClr val="9BA8CA"/>
                      </a:solidFill>
                      <a:prstDash val="solid"/>
                      <a:round/>
                      <a:headEnd type="none" w="med" len="med"/>
                      <a:tailEnd type="none" w="med" len="med"/>
                    </a:lnR>
                    <a:lnT w="19050" cap="flat" cmpd="sng" algn="ctr">
                      <a:solidFill>
                        <a:srgbClr val="9BA8CA"/>
                      </a:solidFill>
                      <a:prstDash val="solid"/>
                      <a:round/>
                      <a:headEnd type="none" w="med" len="med"/>
                      <a:tailEnd type="none" w="med" len="med"/>
                    </a:lnT>
                    <a:lnB w="19050" cap="flat" cmpd="sng" algn="ctr">
                      <a:solidFill>
                        <a:srgbClr val="9BA8CA"/>
                      </a:solidFill>
                      <a:prstDash val="solid"/>
                      <a:round/>
                      <a:headEnd type="none" w="med" len="med"/>
                      <a:tailEnd type="none" w="med" len="med"/>
                    </a:lnB>
                    <a:solidFill>
                      <a:srgbClr val="556CA5"/>
                    </a:solidFill>
                  </a:tcPr>
                </a:tc>
                <a:tc vMerge="1">
                  <a:txBody>
                    <a:bodyPr/>
                    <a:lstStyle/>
                    <a:p>
                      <a:endParaRPr kumimoji="1" lang="ja-JP" altLang="en-US"/>
                    </a:p>
                  </a:txBody>
                  <a:tcPr/>
                </a:tc>
                <a:tc>
                  <a:txBody>
                    <a:bodyPr/>
                    <a:lstStyle/>
                    <a:p>
                      <a:r>
                        <a:rPr lang="ja-JP" altLang="en-US" sz="1300">
                          <a:solidFill>
                            <a:srgbClr val="333333"/>
                          </a:solidFill>
                          <a:effectLst/>
                        </a:rPr>
                        <a:t>固定していない家具のほとんどが移動したり倒れたりし、飛ぶこともある</a:t>
                      </a:r>
                      <a:r>
                        <a:rPr lang="en-US" altLang="ja-JP" sz="1300">
                          <a:solidFill>
                            <a:srgbClr val="333333"/>
                          </a:solidFill>
                          <a:effectLst/>
                        </a:rPr>
                        <a:t>｡</a:t>
                      </a:r>
                    </a:p>
                  </a:txBody>
                  <a:tcPr marL="21970" marR="21970" marT="10985" marB="10985" anchor="ctr">
                    <a:lnL w="19050" cap="flat" cmpd="sng" algn="ctr">
                      <a:solidFill>
                        <a:srgbClr val="9BA8CA"/>
                      </a:solidFill>
                      <a:prstDash val="solid"/>
                      <a:round/>
                      <a:headEnd type="none" w="med" len="med"/>
                      <a:tailEnd type="none" w="med" len="med"/>
                    </a:lnL>
                    <a:lnR w="19050" cap="flat" cmpd="sng" algn="ctr">
                      <a:solidFill>
                        <a:srgbClr val="9BA8CA"/>
                      </a:solidFill>
                      <a:prstDash val="solid"/>
                      <a:round/>
                      <a:headEnd type="none" w="med" len="med"/>
                      <a:tailEnd type="none" w="med" len="med"/>
                    </a:lnR>
                    <a:lnT w="19050" cap="flat" cmpd="sng" algn="ctr">
                      <a:solidFill>
                        <a:srgbClr val="9BA8CA"/>
                      </a:solidFill>
                      <a:prstDash val="solid"/>
                      <a:round/>
                      <a:headEnd type="none" w="med" len="med"/>
                      <a:tailEnd type="none" w="med" len="med"/>
                    </a:lnT>
                    <a:lnB w="19050" cap="flat" cmpd="sng" algn="ctr">
                      <a:solidFill>
                        <a:srgbClr val="9BA8CA"/>
                      </a:solidFill>
                      <a:prstDash val="solid"/>
                      <a:round/>
                      <a:headEnd type="none" w="med" len="med"/>
                      <a:tailEnd type="none" w="med" len="med"/>
                    </a:lnB>
                    <a:solidFill>
                      <a:srgbClr val="FFFFFF"/>
                    </a:solidFill>
                  </a:tcPr>
                </a:tc>
                <a:tc>
                  <a:txBody>
                    <a:bodyPr/>
                    <a:lstStyle/>
                    <a:p>
                      <a:r>
                        <a:rPr lang="ja-JP" altLang="en-US" sz="1300" dirty="0">
                          <a:solidFill>
                            <a:srgbClr val="333333"/>
                          </a:solidFill>
                          <a:effectLst/>
                        </a:rPr>
                        <a:t>壁のタイルや窓ガラスが破損</a:t>
                      </a:r>
                      <a:r>
                        <a:rPr lang="en-US" altLang="ja-JP" sz="1300" dirty="0">
                          <a:solidFill>
                            <a:srgbClr val="333333"/>
                          </a:solidFill>
                          <a:effectLst/>
                        </a:rPr>
                        <a:t>､</a:t>
                      </a:r>
                      <a:r>
                        <a:rPr lang="ja-JP" altLang="en-US" sz="1300" dirty="0">
                          <a:solidFill>
                            <a:srgbClr val="333333"/>
                          </a:solidFill>
                          <a:effectLst/>
                        </a:rPr>
                        <a:t>落下する建物がさらに多くなる。補強されているブロック塀も破損するものがある。</a:t>
                      </a:r>
                    </a:p>
                  </a:txBody>
                  <a:tcPr marL="21970" marR="21970" marT="10985" marB="10985" anchor="ctr">
                    <a:lnL w="19050" cap="flat" cmpd="sng" algn="ctr">
                      <a:solidFill>
                        <a:srgbClr val="9BA8CA"/>
                      </a:solidFill>
                      <a:prstDash val="solid"/>
                      <a:round/>
                      <a:headEnd type="none" w="med" len="med"/>
                      <a:tailEnd type="none" w="med" len="med"/>
                    </a:lnL>
                    <a:lnR w="19050" cap="flat" cmpd="sng" algn="ctr">
                      <a:solidFill>
                        <a:srgbClr val="9BA8CA"/>
                      </a:solidFill>
                      <a:prstDash val="solid"/>
                      <a:round/>
                      <a:headEnd type="none" w="med" len="med"/>
                      <a:tailEnd type="none" w="med" len="med"/>
                    </a:lnR>
                    <a:lnT w="19050" cap="flat" cmpd="sng" algn="ctr">
                      <a:solidFill>
                        <a:srgbClr val="9BA8CA"/>
                      </a:solidFill>
                      <a:prstDash val="solid"/>
                      <a:round/>
                      <a:headEnd type="none" w="med" len="med"/>
                      <a:tailEnd type="none" w="med" len="med"/>
                    </a:lnT>
                    <a:lnB w="19050" cap="flat" cmpd="sng" algn="ctr">
                      <a:solidFill>
                        <a:srgbClr val="9BA8CA"/>
                      </a:solidFill>
                      <a:prstDash val="solid"/>
                      <a:round/>
                      <a:headEnd type="none" w="med" len="med"/>
                      <a:tailEnd type="none" w="med" len="med"/>
                    </a:lnB>
                    <a:solidFill>
                      <a:srgbClr val="FFFFFF"/>
                    </a:solidFill>
                  </a:tcPr>
                </a:tc>
              </a:tr>
            </a:tbl>
          </a:graphicData>
        </a:graphic>
      </p:graphicFrame>
      <p:sp>
        <p:nvSpPr>
          <p:cNvPr id="7" name="Text Box 4"/>
          <p:cNvSpPr txBox="1">
            <a:spLocks noChangeArrowheads="1"/>
          </p:cNvSpPr>
          <p:nvPr/>
        </p:nvSpPr>
        <p:spPr bwMode="auto">
          <a:xfrm>
            <a:off x="3924300" y="6300788"/>
            <a:ext cx="4895850" cy="3683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kumimoji="1">
                <a:solidFill>
                  <a:schemeClr val="tx1"/>
                </a:solidFill>
                <a:latin typeface="Calibri" pitchFamily="34" charset="0"/>
                <a:ea typeface="ＭＳ Ｐゴシック" charset="-128"/>
              </a:defRPr>
            </a:lvl1pPr>
            <a:lvl2pPr marL="742950" indent="-285750" eaLnBrk="0" hangingPunct="0">
              <a:defRPr kumimoji="1">
                <a:solidFill>
                  <a:schemeClr val="tx1"/>
                </a:solidFill>
                <a:latin typeface="Calibri" pitchFamily="34" charset="0"/>
                <a:ea typeface="ＭＳ Ｐゴシック" charset="-128"/>
              </a:defRPr>
            </a:lvl2pPr>
            <a:lvl3pPr marL="1143000" indent="-228600" eaLnBrk="0" hangingPunct="0">
              <a:defRPr kumimoji="1">
                <a:solidFill>
                  <a:schemeClr val="tx1"/>
                </a:solidFill>
                <a:latin typeface="Calibri" pitchFamily="34" charset="0"/>
                <a:ea typeface="ＭＳ Ｐゴシック" charset="-128"/>
              </a:defRPr>
            </a:lvl3pPr>
            <a:lvl4pPr marL="1600200" indent="-228600" eaLnBrk="0" hangingPunct="0">
              <a:defRPr kumimoji="1">
                <a:solidFill>
                  <a:schemeClr val="tx1"/>
                </a:solidFill>
                <a:latin typeface="Calibri" pitchFamily="34" charset="0"/>
                <a:ea typeface="ＭＳ Ｐゴシック" charset="-128"/>
              </a:defRPr>
            </a:lvl4pPr>
            <a:lvl5pPr marL="2057400" indent="-228600" eaLnBrk="0" hangingPunct="0">
              <a:defRPr kumimoji="1">
                <a:solidFill>
                  <a:schemeClr val="tx1"/>
                </a:solidFill>
                <a:latin typeface="Calibri" pitchFamily="34" charset="0"/>
                <a:ea typeface="ＭＳ Ｐゴシック" charset="-128"/>
              </a:defRPr>
            </a:lvl5pPr>
            <a:lvl6pPr marL="2514600" indent="-228600" eaLnBrk="0" fontAlgn="base" hangingPunct="0">
              <a:spcBef>
                <a:spcPct val="0"/>
              </a:spcBef>
              <a:spcAft>
                <a:spcPct val="0"/>
              </a:spcAft>
              <a:defRPr kumimoji="1">
                <a:solidFill>
                  <a:schemeClr val="tx1"/>
                </a:solidFill>
                <a:latin typeface="Calibri" pitchFamily="34" charset="0"/>
                <a:ea typeface="ＭＳ Ｐゴシック" charset="-128"/>
              </a:defRPr>
            </a:lvl6pPr>
            <a:lvl7pPr marL="2971800" indent="-228600" eaLnBrk="0" fontAlgn="base" hangingPunct="0">
              <a:spcBef>
                <a:spcPct val="0"/>
              </a:spcBef>
              <a:spcAft>
                <a:spcPct val="0"/>
              </a:spcAft>
              <a:defRPr kumimoji="1">
                <a:solidFill>
                  <a:schemeClr val="tx1"/>
                </a:solidFill>
                <a:latin typeface="Calibri" pitchFamily="34" charset="0"/>
                <a:ea typeface="ＭＳ Ｐゴシック" charset="-128"/>
              </a:defRPr>
            </a:lvl7pPr>
            <a:lvl8pPr marL="3429000" indent="-228600" eaLnBrk="0" fontAlgn="base" hangingPunct="0">
              <a:spcBef>
                <a:spcPct val="0"/>
              </a:spcBef>
              <a:spcAft>
                <a:spcPct val="0"/>
              </a:spcAft>
              <a:defRPr kumimoji="1">
                <a:solidFill>
                  <a:schemeClr val="tx1"/>
                </a:solidFill>
                <a:latin typeface="Calibri" pitchFamily="34" charset="0"/>
                <a:ea typeface="ＭＳ Ｐゴシック" charset="-128"/>
              </a:defRPr>
            </a:lvl8pPr>
            <a:lvl9pPr marL="3886200" indent="-228600" eaLnBrk="0" fontAlgn="base" hangingPunct="0">
              <a:spcBef>
                <a:spcPct val="0"/>
              </a:spcBef>
              <a:spcAft>
                <a:spcPct val="0"/>
              </a:spcAft>
              <a:defRPr kumimoji="1">
                <a:solidFill>
                  <a:schemeClr val="tx1"/>
                </a:solidFill>
                <a:latin typeface="Calibri" pitchFamily="34" charset="0"/>
                <a:ea typeface="ＭＳ Ｐゴシック" charset="-128"/>
              </a:defRPr>
            </a:lvl9pPr>
          </a:lstStyle>
          <a:p>
            <a:pPr algn="r" eaLnBrk="1" hangingPunct="1">
              <a:spcBef>
                <a:spcPct val="50000"/>
              </a:spcBef>
            </a:pPr>
            <a:r>
              <a:rPr lang="ja-JP" altLang="en-US" dirty="0">
                <a:latin typeface="ＭＳ ゴシック" pitchFamily="49" charset="-128"/>
                <a:ea typeface="ＭＳ ゴシック" pitchFamily="49" charset="-128"/>
              </a:rPr>
              <a:t>出典：気象庁ＨＰ</a:t>
            </a:r>
          </a:p>
        </p:txBody>
      </p:sp>
      <p:sp>
        <p:nvSpPr>
          <p:cNvPr id="3" name="正方形/長方形 2"/>
          <p:cNvSpPr/>
          <p:nvPr/>
        </p:nvSpPr>
        <p:spPr>
          <a:xfrm>
            <a:off x="0" y="4467498"/>
            <a:ext cx="8955314" cy="1254033"/>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8" name="Picture 2" descr="saveMLAK-400x312.png"/>
          <p:cNvPicPr>
            <a:picLocks noChangeAspect="1" noChangeArrowheads="1"/>
          </p:cNvPicPr>
          <p:nvPr/>
        </p:nvPicPr>
        <p:blipFill>
          <a:blip r:embed="rId3" cstate="print"/>
          <a:srcRect/>
          <a:stretch>
            <a:fillRect/>
          </a:stretch>
        </p:blipFill>
        <p:spPr bwMode="auto">
          <a:xfrm>
            <a:off x="8008791" y="0"/>
            <a:ext cx="1135209" cy="885463"/>
          </a:xfrm>
          <a:prstGeom prst="rect">
            <a:avLst/>
          </a:prstGeom>
          <a:noFill/>
        </p:spPr>
      </p:pic>
      <p:sp>
        <p:nvSpPr>
          <p:cNvPr id="9" name="正方形/長方形 8"/>
          <p:cNvSpPr/>
          <p:nvPr/>
        </p:nvSpPr>
        <p:spPr>
          <a:xfrm>
            <a:off x="0" y="6488668"/>
            <a:ext cx="2146357" cy="369332"/>
          </a:xfrm>
          <a:prstGeom prst="rect">
            <a:avLst/>
          </a:prstGeom>
        </p:spPr>
        <p:txBody>
          <a:bodyPr wrap="none">
            <a:spAutoFit/>
          </a:bodyPr>
          <a:lstStyle/>
          <a:p>
            <a:r>
              <a:rPr lang="en-US" altLang="ja-JP" dirty="0" smtClean="0">
                <a:hlinkClick r:id="rId4"/>
              </a:rPr>
              <a:t>http://savemlak.jp/</a:t>
            </a:r>
            <a:endParaRPr lang="en-US" altLang="ja-JP" dirty="0" smtClean="0"/>
          </a:p>
        </p:txBody>
      </p:sp>
    </p:spTree>
    <p:extLst>
      <p:ext uri="{BB962C8B-B14F-4D97-AF65-F5344CB8AC3E}">
        <p14:creationId xmlns="" xmlns:p14="http://schemas.microsoft.com/office/powerpoint/2010/main" val="404057858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261258" y="246743"/>
            <a:ext cx="7543800" cy="444954"/>
          </a:xfrm>
        </p:spPr>
        <p:txBody>
          <a:bodyPr>
            <a:noAutofit/>
          </a:bodyPr>
          <a:lstStyle/>
          <a:p>
            <a:r>
              <a:rPr kumimoji="1" lang="ja-JP" altLang="en-US" dirty="0" smtClean="0"/>
              <a:t>■地震イメージの共有</a:t>
            </a:r>
            <a:endParaRPr kumimoji="1" lang="ja-JP" altLang="en-US" dirty="0"/>
          </a:p>
        </p:txBody>
      </p:sp>
      <p:pic>
        <p:nvPicPr>
          <p:cNvPr id="1026" name="Picture 2"/>
          <p:cNvPicPr>
            <a:picLocks noChangeAspect="1" noChangeArrowheads="1"/>
          </p:cNvPicPr>
          <p:nvPr/>
        </p:nvPicPr>
        <p:blipFill>
          <a:blip r:embed="rId3" cstate="print"/>
          <a:srcRect/>
          <a:stretch>
            <a:fillRect/>
          </a:stretch>
        </p:blipFill>
        <p:spPr bwMode="auto">
          <a:xfrm>
            <a:off x="1562582" y="907954"/>
            <a:ext cx="5323330" cy="5434068"/>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7" name="正方形/長方形 6"/>
          <p:cNvSpPr/>
          <p:nvPr/>
        </p:nvSpPr>
        <p:spPr>
          <a:xfrm>
            <a:off x="1464198" y="6173126"/>
            <a:ext cx="5631084" cy="369332"/>
          </a:xfrm>
          <a:prstGeom prst="rect">
            <a:avLst/>
          </a:prstGeom>
        </p:spPr>
        <p:style>
          <a:lnRef idx="3">
            <a:schemeClr val="lt1"/>
          </a:lnRef>
          <a:fillRef idx="1">
            <a:schemeClr val="dk1"/>
          </a:fillRef>
          <a:effectRef idx="1">
            <a:schemeClr val="dk1"/>
          </a:effectRef>
          <a:fontRef idx="minor">
            <a:schemeClr val="lt1"/>
          </a:fontRef>
        </p:style>
        <p:txBody>
          <a:bodyPr wrap="square">
            <a:spAutoFit/>
          </a:bodyPr>
          <a:lstStyle/>
          <a:p>
            <a:r>
              <a:rPr lang="en-US" altLang="ja-JP" dirty="0" smtClean="0">
                <a:hlinkClick r:id="rId4"/>
              </a:rPr>
              <a:t>http://www.youtube.com/watch?v=Nx7_7X-zBiI</a:t>
            </a:r>
            <a:endParaRPr lang="en-US" altLang="ja-JP" dirty="0" smtClean="0"/>
          </a:p>
        </p:txBody>
      </p:sp>
      <p:pic>
        <p:nvPicPr>
          <p:cNvPr id="8" name="Picture 2" descr="saveMLAK-400x312.png"/>
          <p:cNvPicPr>
            <a:picLocks noChangeAspect="1" noChangeArrowheads="1"/>
          </p:cNvPicPr>
          <p:nvPr/>
        </p:nvPicPr>
        <p:blipFill>
          <a:blip r:embed="rId5" cstate="print"/>
          <a:srcRect/>
          <a:stretch>
            <a:fillRect/>
          </a:stretch>
        </p:blipFill>
        <p:spPr bwMode="auto">
          <a:xfrm>
            <a:off x="8008791" y="0"/>
            <a:ext cx="1135209" cy="885463"/>
          </a:xfrm>
          <a:prstGeom prst="rect">
            <a:avLst/>
          </a:prstGeom>
          <a:noFill/>
        </p:spPr>
      </p:pic>
      <p:sp>
        <p:nvSpPr>
          <p:cNvPr id="9" name="正方形/長方形 8"/>
          <p:cNvSpPr/>
          <p:nvPr/>
        </p:nvSpPr>
        <p:spPr>
          <a:xfrm>
            <a:off x="0" y="6488668"/>
            <a:ext cx="2146357" cy="369332"/>
          </a:xfrm>
          <a:prstGeom prst="rect">
            <a:avLst/>
          </a:prstGeom>
        </p:spPr>
        <p:txBody>
          <a:bodyPr wrap="none">
            <a:spAutoFit/>
          </a:bodyPr>
          <a:lstStyle/>
          <a:p>
            <a:r>
              <a:rPr lang="en-US" altLang="ja-JP" dirty="0" smtClean="0">
                <a:hlinkClick r:id="rId6"/>
              </a:rPr>
              <a:t>http://savemlak.jp/</a:t>
            </a:r>
            <a:endParaRPr lang="en-US" altLang="ja-JP" dirty="0" smtClean="0"/>
          </a:p>
        </p:txBody>
      </p:sp>
    </p:spTree>
    <p:extLst>
      <p:ext uri="{BB962C8B-B14F-4D97-AF65-F5344CB8AC3E}">
        <p14:creationId xmlns="" xmlns:p14="http://schemas.microsoft.com/office/powerpoint/2010/main" val="113342656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261258" y="246743"/>
            <a:ext cx="7543800" cy="444954"/>
          </a:xfrm>
        </p:spPr>
        <p:txBody>
          <a:bodyPr>
            <a:noAutofit/>
          </a:bodyPr>
          <a:lstStyle/>
          <a:p>
            <a:r>
              <a:rPr kumimoji="1" lang="ja-JP" altLang="en-US" dirty="0" smtClean="0"/>
              <a:t>■地震イメージの共有</a:t>
            </a:r>
            <a:endParaRPr kumimoji="1" lang="ja-JP" altLang="en-US" dirty="0"/>
          </a:p>
        </p:txBody>
      </p:sp>
      <p:pic>
        <p:nvPicPr>
          <p:cNvPr id="3074" name="Picture 2" descr="http://www.tulips.tsukuba.ac.jp/shinsai/image/taigei1f03.jpg"/>
          <p:cNvPicPr>
            <a:picLocks noChangeAspect="1" noChangeArrowheads="1"/>
          </p:cNvPicPr>
          <p:nvPr/>
        </p:nvPicPr>
        <p:blipFill>
          <a:blip r:embed="rId3" cstate="print"/>
          <a:srcRect/>
          <a:stretch>
            <a:fillRect/>
          </a:stretch>
        </p:blipFill>
        <p:spPr bwMode="auto">
          <a:xfrm>
            <a:off x="699578" y="783703"/>
            <a:ext cx="7680894" cy="5721270"/>
          </a:xfrm>
          <a:prstGeom prst="rect">
            <a:avLst/>
          </a:prstGeom>
          <a:noFill/>
        </p:spPr>
      </p:pic>
      <p:sp>
        <p:nvSpPr>
          <p:cNvPr id="6" name="正方形/長方形 5"/>
          <p:cNvSpPr/>
          <p:nvPr/>
        </p:nvSpPr>
        <p:spPr>
          <a:xfrm>
            <a:off x="4398380" y="6335167"/>
            <a:ext cx="4236333" cy="369332"/>
          </a:xfrm>
          <a:prstGeom prst="rect">
            <a:avLst/>
          </a:prstGeom>
        </p:spPr>
        <p:style>
          <a:lnRef idx="3">
            <a:schemeClr val="lt1"/>
          </a:lnRef>
          <a:fillRef idx="1">
            <a:schemeClr val="dk1"/>
          </a:fillRef>
          <a:effectRef idx="1">
            <a:schemeClr val="dk1"/>
          </a:effectRef>
          <a:fontRef idx="minor">
            <a:schemeClr val="lt1"/>
          </a:fontRef>
        </p:style>
        <p:txBody>
          <a:bodyPr wrap="square">
            <a:spAutoFit/>
          </a:bodyPr>
          <a:lstStyle/>
          <a:p>
            <a:r>
              <a:rPr lang="ja-JP" altLang="en-US" sz="900" dirty="0" smtClean="0">
                <a:hlinkClick r:id="rId4"/>
              </a:rPr>
              <a:t>筑波大学附属図書館 </a:t>
            </a:r>
            <a:r>
              <a:rPr lang="en-US" altLang="ja-JP" sz="900" dirty="0" smtClean="0">
                <a:hlinkClick r:id="rId4"/>
              </a:rPr>
              <a:t>Some rights reserved</a:t>
            </a:r>
          </a:p>
          <a:p>
            <a:r>
              <a:rPr lang="en-US" altLang="ja-JP" sz="900" dirty="0" smtClean="0">
                <a:hlinkClick r:id="rId4"/>
              </a:rPr>
              <a:t>http://www.flickr.com/photos/univtsukuba_lib/5615895974/in/photostream</a:t>
            </a:r>
            <a:endParaRPr lang="en-US" altLang="ja-JP" sz="900" dirty="0" smtClean="0"/>
          </a:p>
        </p:txBody>
      </p:sp>
      <p:pic>
        <p:nvPicPr>
          <p:cNvPr id="8" name="Picture 2" descr="saveMLAK-400x312.png"/>
          <p:cNvPicPr>
            <a:picLocks noChangeAspect="1" noChangeArrowheads="1"/>
          </p:cNvPicPr>
          <p:nvPr/>
        </p:nvPicPr>
        <p:blipFill>
          <a:blip r:embed="rId5" cstate="print"/>
          <a:srcRect/>
          <a:stretch>
            <a:fillRect/>
          </a:stretch>
        </p:blipFill>
        <p:spPr bwMode="auto">
          <a:xfrm>
            <a:off x="8008791" y="0"/>
            <a:ext cx="1135209" cy="885463"/>
          </a:xfrm>
          <a:prstGeom prst="rect">
            <a:avLst/>
          </a:prstGeom>
          <a:noFill/>
        </p:spPr>
      </p:pic>
      <p:sp>
        <p:nvSpPr>
          <p:cNvPr id="9" name="正方形/長方形 8"/>
          <p:cNvSpPr/>
          <p:nvPr/>
        </p:nvSpPr>
        <p:spPr>
          <a:xfrm>
            <a:off x="0" y="6488668"/>
            <a:ext cx="2146357" cy="369332"/>
          </a:xfrm>
          <a:prstGeom prst="rect">
            <a:avLst/>
          </a:prstGeom>
        </p:spPr>
        <p:txBody>
          <a:bodyPr wrap="none">
            <a:spAutoFit/>
          </a:bodyPr>
          <a:lstStyle/>
          <a:p>
            <a:r>
              <a:rPr lang="en-US" altLang="ja-JP" dirty="0" smtClean="0">
                <a:hlinkClick r:id="rId6"/>
              </a:rPr>
              <a:t>http://savemlak.jp/</a:t>
            </a:r>
            <a:endParaRPr lang="en-US" altLang="ja-JP" dirty="0" smtClean="0"/>
          </a:p>
        </p:txBody>
      </p:sp>
    </p:spTree>
    <p:extLst>
      <p:ext uri="{BB962C8B-B14F-4D97-AF65-F5344CB8AC3E}">
        <p14:creationId xmlns="" xmlns:p14="http://schemas.microsoft.com/office/powerpoint/2010/main" val="1133426567"/>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エッセンシャル">
  <a:themeElements>
    <a:clrScheme name="エッセンシャル">
      <a:dk1>
        <a:srgbClr val="000000"/>
      </a:dk1>
      <a:lt1>
        <a:srgbClr val="FFFFFF"/>
      </a:lt1>
      <a:dk2>
        <a:srgbClr val="D1282E"/>
      </a:dk2>
      <a:lt2>
        <a:srgbClr val="C8C8B1"/>
      </a:lt2>
      <a:accent1>
        <a:srgbClr val="7A7A7A"/>
      </a:accent1>
      <a:accent2>
        <a:srgbClr val="F5C201"/>
      </a:accent2>
      <a:accent3>
        <a:srgbClr val="526DB0"/>
      </a:accent3>
      <a:accent4>
        <a:srgbClr val="989AAC"/>
      </a:accent4>
      <a:accent5>
        <a:srgbClr val="DC5924"/>
      </a:accent5>
      <a:accent6>
        <a:srgbClr val="B4B392"/>
      </a:accent6>
      <a:hlink>
        <a:srgbClr val="CC9900"/>
      </a:hlink>
      <a:folHlink>
        <a:srgbClr val="969696"/>
      </a:folHlink>
    </a:clrScheme>
    <a:fontScheme name="エッセンシャル">
      <a:majorFont>
        <a:latin typeface="Arial Black"/>
        <a:ea typeface=""/>
        <a:cs typeface=""/>
        <a:font script="Jpan" typeface="ＭＳ Ｐゴシック"/>
        <a:font script="Hang" typeface="HY견고딕"/>
        <a:font script="Hans" typeface="微软雅黑"/>
        <a:font script="Hant" typeface="微軟正黑體"/>
        <a:font script="Arab" typeface="Tahoma"/>
        <a:font script="Hebr" typeface="Tahoma"/>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エッセンシャル">
      <a:fillStyleLst>
        <a:solidFill>
          <a:schemeClr val="phClr"/>
        </a:solidFill>
        <a:gradFill rotWithShape="1">
          <a:gsLst>
            <a:gs pos="0">
              <a:schemeClr val="phClr">
                <a:tint val="60000"/>
                <a:satMod val="250000"/>
              </a:schemeClr>
            </a:gs>
            <a:gs pos="35000">
              <a:schemeClr val="phClr">
                <a:tint val="47000"/>
                <a:satMod val="275000"/>
              </a:schemeClr>
            </a:gs>
            <a:gs pos="100000">
              <a:schemeClr val="phClr">
                <a:tint val="25000"/>
                <a:satMod val="300000"/>
              </a:schemeClr>
            </a:gs>
          </a:gsLst>
          <a:lin ang="16200000" scaled="1"/>
        </a:gradFill>
        <a:solidFill>
          <a:schemeClr val="phClr">
            <a:satMod val="110000"/>
          </a:schemeClr>
        </a:solidFill>
      </a:fillStyleLst>
      <a:lnStyleLst>
        <a:ln w="12700" cap="flat" cmpd="sng" algn="ctr">
          <a:solidFill>
            <a:schemeClr val="phClr">
              <a:shade val="95000"/>
              <a:satMod val="105000"/>
            </a:schemeClr>
          </a:solidFill>
          <a:prstDash val="solid"/>
        </a:ln>
        <a:ln w="28575" cap="flat" cmpd="sng" algn="ctr">
          <a:solidFill>
            <a:schemeClr val="phClr"/>
          </a:solidFill>
          <a:prstDash val="solid"/>
        </a:ln>
        <a:ln w="41275" cap="flat" cmpd="sng" algn="ctr">
          <a:solidFill>
            <a:schemeClr val="phClr"/>
          </a:solidFill>
          <a:prstDash val="solid"/>
        </a:ln>
      </a:lnStyleLst>
      <a:effectStyleLst>
        <a:effectStyle>
          <a:effectLst/>
        </a:effectStyle>
        <a:effectStyle>
          <a:effectLst>
            <a:outerShdw blurRad="39999" dist="23000" algn="bl" rotWithShape="0">
              <a:srgbClr val="000000">
                <a:alpha val="40000"/>
              </a:srgbClr>
            </a:outerShdw>
          </a:effectLst>
        </a:effectStyle>
        <a:effectStyle>
          <a:effectLst>
            <a:outerShdw blurRad="38100" dist="19050" algn="bl" rotWithShape="0">
              <a:srgbClr val="000000">
                <a:alpha val="60000"/>
              </a:srgbClr>
            </a:outerShdw>
          </a:effectLst>
          <a:scene3d>
            <a:camera prst="orthographicFront">
              <a:rot lat="0" lon="0" rev="0"/>
            </a:camera>
            <a:lightRig rig="balanced" dir="l"/>
          </a:scene3d>
          <a:sp3d prstMaterial="plastic">
            <a:bevelT w="38100" h="31750"/>
          </a:sp3d>
        </a:effectStyle>
      </a:effectStyleLst>
      <a:bgFillStyleLst>
        <a:solidFill>
          <a:schemeClr val="phClr"/>
        </a:solidFill>
        <a:blipFill rotWithShape="1">
          <a:blip xmlns:r="http://schemas.openxmlformats.org/officeDocument/2006/relationships" r:embed="rId1">
            <a:duotone>
              <a:schemeClr val="phClr">
                <a:tint val="96000"/>
              </a:schemeClr>
              <a:schemeClr val="phClr">
                <a:shade val="94000"/>
              </a:schemeClr>
            </a:duotone>
          </a:blip>
          <a:tile tx="0" ty="0" sx="100000" sy="100000" flip="none" algn="tl"/>
        </a:blipFill>
        <a:gradFill rotWithShape="1">
          <a:gsLst>
            <a:gs pos="0">
              <a:schemeClr val="phClr">
                <a:tint val="84000"/>
                <a:satMod val="110000"/>
              </a:schemeClr>
            </a:gs>
            <a:gs pos="44000">
              <a:schemeClr val="phClr">
                <a:tint val="93000"/>
                <a:satMod val="115000"/>
              </a:schemeClr>
            </a:gs>
            <a:gs pos="100000">
              <a:schemeClr val="phClr">
                <a:tint val="100000"/>
                <a:shade val="59000"/>
                <a:satMod val="120000"/>
              </a:schemeClr>
            </a:gs>
          </a:gsLst>
          <a:path path="circle">
            <a:fillToRect l="40000" t="60000" r="60000" b="40000"/>
          </a:path>
        </a:gradFill>
      </a:bgFillStyleLst>
    </a:fmtScheme>
  </a:themeElements>
  <a:objectDefaults/>
  <a:extraClrSchemeLst/>
</a:theme>
</file>

<file path=ppt/theme/theme2.xml><?xml version="1.0" encoding="utf-8"?>
<a:theme xmlns:a="http://schemas.openxmlformats.org/drawingml/2006/main" name="Office テーマ">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Shimmer</Template>
  <TotalTime>16248</TotalTime>
  <Words>1606</Words>
  <Application>Microsoft Office PowerPoint</Application>
  <PresentationFormat>画面に合わせる (4:3)</PresentationFormat>
  <Paragraphs>270</Paragraphs>
  <Slides>27</Slides>
  <Notes>22</Notes>
  <HiddenSlides>0</HiddenSlides>
  <MMClips>1</MMClips>
  <ScaleCrop>false</ScaleCrop>
  <HeadingPairs>
    <vt:vector size="4" baseType="variant">
      <vt:variant>
        <vt:lpstr>テーマ</vt:lpstr>
      </vt:variant>
      <vt:variant>
        <vt:i4>1</vt:i4>
      </vt:variant>
      <vt:variant>
        <vt:lpstr>スライド タイトル</vt:lpstr>
      </vt:variant>
      <vt:variant>
        <vt:i4>27</vt:i4>
      </vt:variant>
    </vt:vector>
  </HeadingPairs>
  <TitlesOfParts>
    <vt:vector size="28" baseType="lpstr">
      <vt:lpstr>エッセンシャル</vt:lpstr>
      <vt:lpstr>大震災発生時を想定した 図書館シミュレーションプログラム （　　私立中高　版）  2014年 10月31日 </vt:lpstr>
      <vt:lpstr>■研修の流れ</vt:lpstr>
      <vt:lpstr>■本プログラムの特徴と目的</vt:lpstr>
      <vt:lpstr>■訓練の前提（地震）</vt:lpstr>
      <vt:lpstr>■訓練の前提（学校図書館）</vt:lpstr>
      <vt:lpstr>■訓練の前提（学校図書館）</vt:lpstr>
      <vt:lpstr>■地震イメージの共有</vt:lpstr>
      <vt:lpstr>■地震イメージの共有</vt:lpstr>
      <vt:lpstr>■地震イメージの共有</vt:lpstr>
      <vt:lpstr>■地震イメージの共有</vt:lpstr>
      <vt:lpstr>■訓練のルール（方法）</vt:lpstr>
      <vt:lpstr>スライド 12</vt:lpstr>
      <vt:lpstr>スライド 13</vt:lpstr>
      <vt:lpstr>スライド 14</vt:lpstr>
      <vt:lpstr>スライド 15</vt:lpstr>
      <vt:lpstr>スライド 16</vt:lpstr>
      <vt:lpstr>スライド 17</vt:lpstr>
      <vt:lpstr>スライド 18</vt:lpstr>
      <vt:lpstr>スライド 19</vt:lpstr>
      <vt:lpstr>スライド 20</vt:lpstr>
      <vt:lpstr>スライド 21</vt:lpstr>
      <vt:lpstr>スライド 22</vt:lpstr>
      <vt:lpstr>スライド 23</vt:lpstr>
      <vt:lpstr>スライド 24</vt:lpstr>
      <vt:lpstr>スライド 25</vt:lpstr>
      <vt:lpstr>スライド 26</vt:lpstr>
      <vt:lpstr>スライド 27</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研修</dc:title>
  <dc:creator>マイクロソフト株式会社</dc:creator>
  <cp:lastModifiedBy>sisyo-3</cp:lastModifiedBy>
  <cp:revision>723</cp:revision>
  <cp:lastPrinted>2012-09-20T09:56:00Z</cp:lastPrinted>
  <dcterms:created xsi:type="dcterms:W3CDTF">1995-06-02T22:16:36Z</dcterms:created>
  <dcterms:modified xsi:type="dcterms:W3CDTF">2014-10-29T03:06:08Z</dcterms:modified>
</cp:coreProperties>
</file>